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80" r:id="rId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D465AC-1460-20C7-F272-7972452A9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516042D-79C4-323E-F540-1AD897D66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E90F7D9-DDA2-6F44-1DCB-0564FDBA4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E2DEB-EA14-4918-AA8A-8EBFC18707EE}" type="datetimeFigureOut">
              <a:rPr lang="cs-CZ" smtClean="0"/>
              <a:t>22.05.2025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EC7ABCC-0CC1-B93A-8227-8A1854336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A6FFC8F-DD15-DBCF-59FB-F0FF649DD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4549-441D-4591-901F-9B2C613721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6655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88DF9C-4E00-0754-B3D2-09CC7B3D3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44165DC-E57D-FBB0-E260-F128AF5149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70EAAF7-D03F-AF1A-CD30-9E5F55FA1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E2DEB-EA14-4918-AA8A-8EBFC18707EE}" type="datetimeFigureOut">
              <a:rPr lang="cs-CZ" smtClean="0"/>
              <a:t>22.05.2025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5EC806-7A21-1251-8CF8-5164B9BA0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1B9788-9E2A-F64C-A6AB-0432EE9B8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4549-441D-4591-901F-9B2C613721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3039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1E82838-FD42-2A68-E542-D6945014E1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30C84CD-4843-5956-19F7-2D282E282A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ED3CB0-D2E7-FFC3-EA1B-9E1DF070F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E2DEB-EA14-4918-AA8A-8EBFC18707EE}" type="datetimeFigureOut">
              <a:rPr lang="cs-CZ" smtClean="0"/>
              <a:t>22.05.2025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22300F-7C27-D50A-6321-F479DC603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97D7836-963F-4B98-7491-35329B380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4549-441D-4591-901F-9B2C613721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9964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25D6DD-2DEE-5828-E336-12B51E892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209750-1768-D492-D2D7-02926DC84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93F247-9D1F-477B-4CBB-10650EAC3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E2DEB-EA14-4918-AA8A-8EBFC18707EE}" type="datetimeFigureOut">
              <a:rPr lang="cs-CZ" smtClean="0"/>
              <a:t>22.05.2025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4FE285-15A0-E4B3-076B-C56428ED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42750B-929E-3CB0-F8BA-626E3A1AA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4549-441D-4591-901F-9B2C613721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41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8734D9-FE59-D002-A35A-8381F18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210BAD6-3C76-7849-4C97-AAC9D49D4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D37F27-0A2C-08D2-5774-A2D92C167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E2DEB-EA14-4918-AA8A-8EBFC18707EE}" type="datetimeFigureOut">
              <a:rPr lang="cs-CZ" smtClean="0"/>
              <a:t>22.05.2025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8B1FE9-9982-B56C-2A27-AE0DEBCD9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34147A-CCF5-7CFA-D0A0-C1F1C3FAF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4549-441D-4591-901F-9B2C613721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1503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5F4746-909E-6DD2-3B78-B7959CD69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4A0450-6EA4-006C-B884-0B08E55F27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BBA7607-2682-403B-C80D-13F28FEB51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10AF61A-130D-CA25-2B84-EAF17D2E0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E2DEB-EA14-4918-AA8A-8EBFC18707EE}" type="datetimeFigureOut">
              <a:rPr lang="cs-CZ" smtClean="0"/>
              <a:t>22.05.2025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EA182F7-4C52-53F2-D736-8815EA531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8E23E45-E8A7-2672-7AE6-23F865837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4549-441D-4591-901F-9B2C613721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5691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8ED11A-7405-E522-0C23-91843CBEC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AB71D9F-4E74-EB67-7125-AFFE41012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362C987-99AF-2111-C09E-114999E34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2241EF8-4A90-B451-D8CE-3358F7D7FF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F7B4D69-639A-9CE9-86FA-00B833AECE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935CFD0-04EA-7C47-CB6F-9CFAC5EB5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E2DEB-EA14-4918-AA8A-8EBFC18707EE}" type="datetimeFigureOut">
              <a:rPr lang="cs-CZ" smtClean="0"/>
              <a:t>22.05.2025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E531BAD-FE83-02DF-647E-C0A92053B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7961F34-3C32-0001-2328-A6C214377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4549-441D-4591-901F-9B2C613721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8367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FDCD02-8B37-F6AB-21F3-F7E96D551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76A6874-3C39-37B1-D103-7C018CE31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E2DEB-EA14-4918-AA8A-8EBFC18707EE}" type="datetimeFigureOut">
              <a:rPr lang="cs-CZ" smtClean="0"/>
              <a:t>22.05.2025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E4F52A7-BA38-D4BF-1BB6-5866A9A6F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2042F9-3B98-6F94-ACED-801BF0032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4549-441D-4591-901F-9B2C613721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1316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E8A3208-4A74-A460-0228-356C6F5F4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E2DEB-EA14-4918-AA8A-8EBFC18707EE}" type="datetimeFigureOut">
              <a:rPr lang="cs-CZ" smtClean="0"/>
              <a:t>22.05.2025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BBF6D19-B416-A349-AB55-256445414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BD030-2722-8690-47FA-9E8C3AEB5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4549-441D-4591-901F-9B2C613721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6771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281E14-909C-8CDB-FB81-DC2BC0DC1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F06A38-6971-18DC-F823-7771C1BA4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C9018D8-9838-47CD-95B3-33A7876C5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0D2FEC8-48CF-C6B1-420E-AF8FA1A4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E2DEB-EA14-4918-AA8A-8EBFC18707EE}" type="datetimeFigureOut">
              <a:rPr lang="cs-CZ" smtClean="0"/>
              <a:t>22.05.2025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A3D6F45-3589-0098-D0F4-478F47F23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5E69F40-BE70-9244-E667-5418E1E2B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4549-441D-4591-901F-9B2C613721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2416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365015-F703-816D-1A30-25BD7B88F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875B3DC-1C7F-17A2-D57D-0BCD3E40CD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B9EFE65-C61B-D00E-2355-ACB8B32C56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2E68B54-D3CA-CEB4-ED90-B1431E4FC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E2DEB-EA14-4918-AA8A-8EBFC18707EE}" type="datetimeFigureOut">
              <a:rPr lang="cs-CZ" smtClean="0"/>
              <a:t>22.05.2025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948555D-FE61-7B76-3F96-FCE254783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9290E67-F694-8460-399F-3D0FABDC6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4549-441D-4591-901F-9B2C613721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100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9183DA0-1286-29C5-9F9F-F11CBB74C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2A7D26-6867-0B80-F645-CEDD4AE8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4EBD1A-6BE8-01D4-EBC4-A4EFF6536D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9E2DEB-EA14-4918-AA8A-8EBFC18707EE}" type="datetimeFigureOut">
              <a:rPr lang="cs-CZ" smtClean="0"/>
              <a:t>22.05.2025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E192E1B-99DA-4CD8-80B3-2BE855C510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8497C2-2A98-DCB3-7CC5-76DC331308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04549-441D-4591-901F-9B2C613721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658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20320000" cy="1143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320000" cy="11430000"/>
            </a:xfrm>
            <a:custGeom>
              <a:avLst/>
              <a:gdLst/>
              <a:ahLst/>
              <a:cxnLst/>
              <a:rect l="l" t="t" r="r" b="b"/>
              <a:pathLst>
                <a:path w="20320000" h="11430000">
                  <a:moveTo>
                    <a:pt x="0" y="0"/>
                  </a:moveTo>
                  <a:lnTo>
                    <a:pt x="20320000" y="0"/>
                  </a:lnTo>
                  <a:lnTo>
                    <a:pt x="20320000" y="11430000"/>
                  </a:lnTo>
                  <a:lnTo>
                    <a:pt x="0" y="1143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77777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4" name="Freeform 4"/>
            <p:cNvSpPr/>
            <p:nvPr/>
          </p:nvSpPr>
          <p:spPr>
            <a:xfrm>
              <a:off x="5991178" y="2110946"/>
              <a:ext cx="2943292" cy="5152492"/>
            </a:xfrm>
            <a:custGeom>
              <a:avLst/>
              <a:gdLst/>
              <a:ahLst/>
              <a:cxnLst/>
              <a:rect l="l" t="t" r="r" b="b"/>
              <a:pathLst>
                <a:path w="2943292" h="5152492">
                  <a:moveTo>
                    <a:pt x="0" y="0"/>
                  </a:moveTo>
                  <a:lnTo>
                    <a:pt x="2943292" y="0"/>
                  </a:lnTo>
                  <a:lnTo>
                    <a:pt x="2943292" y="5152492"/>
                  </a:lnTo>
                  <a:lnTo>
                    <a:pt x="0" y="5152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5999"/>
              </a:blip>
              <a:stretch>
                <a:fillRect l="-295058" t="-68145" r="-36941" b="-78629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5" name="Freeform 5"/>
            <p:cNvSpPr/>
            <p:nvPr/>
          </p:nvSpPr>
          <p:spPr>
            <a:xfrm>
              <a:off x="10514565" y="2596667"/>
              <a:ext cx="4407670" cy="7716015"/>
            </a:xfrm>
            <a:custGeom>
              <a:avLst/>
              <a:gdLst/>
              <a:ahLst/>
              <a:cxnLst/>
              <a:rect l="l" t="t" r="r" b="b"/>
              <a:pathLst>
                <a:path w="4407670" h="7716015">
                  <a:moveTo>
                    <a:pt x="0" y="0"/>
                  </a:moveTo>
                  <a:lnTo>
                    <a:pt x="4407670" y="0"/>
                  </a:lnTo>
                  <a:lnTo>
                    <a:pt x="4407670" y="7716015"/>
                  </a:lnTo>
                  <a:lnTo>
                    <a:pt x="0" y="7716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5999"/>
              </a:blip>
              <a:stretch>
                <a:fillRect l="-295058" t="-68145" r="-36941" b="-78629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218052" y="5624631"/>
            <a:ext cx="3691520" cy="731144"/>
            <a:chOff x="0" y="0"/>
            <a:chExt cx="3334337" cy="660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334337" cy="660400"/>
            </a:xfrm>
            <a:custGeom>
              <a:avLst/>
              <a:gdLst/>
              <a:ahLst/>
              <a:cxnLst/>
              <a:rect l="l" t="t" r="r" b="b"/>
              <a:pathLst>
                <a:path w="3334337" h="660400">
                  <a:moveTo>
                    <a:pt x="320987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09877" y="0"/>
                  </a:lnTo>
                  <a:cubicBezTo>
                    <a:pt x="3278456" y="0"/>
                    <a:pt x="3334337" y="55880"/>
                    <a:pt x="3334337" y="124460"/>
                  </a:cubicBezTo>
                  <a:lnTo>
                    <a:pt x="3334337" y="535940"/>
                  </a:lnTo>
                  <a:cubicBezTo>
                    <a:pt x="3334337" y="604520"/>
                    <a:pt x="3278456" y="660400"/>
                    <a:pt x="3209877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176084" y="5689515"/>
            <a:ext cx="3775456" cy="525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50"/>
              </a:lnSpc>
              <a:spcBef>
                <a:spcPct val="0"/>
              </a:spcBef>
            </a:pPr>
            <a:r>
              <a:rPr lang="cs-CZ" sz="3178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TRESTNÍ</a:t>
            </a:r>
            <a:r>
              <a:rPr lang="en-US" sz="3178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PRÁVO</a:t>
            </a:r>
          </a:p>
        </p:txBody>
      </p:sp>
      <p:sp>
        <p:nvSpPr>
          <p:cNvPr id="18" name="Freeform 18"/>
          <p:cNvSpPr/>
          <p:nvPr/>
        </p:nvSpPr>
        <p:spPr>
          <a:xfrm>
            <a:off x="4560960" y="172977"/>
            <a:ext cx="3070080" cy="565857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9250" b="-19250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9" name="Freeform 19"/>
          <p:cNvSpPr/>
          <p:nvPr/>
        </p:nvSpPr>
        <p:spPr>
          <a:xfrm>
            <a:off x="4748696" y="226011"/>
            <a:ext cx="2694608" cy="459790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10F633BC-2529-7ACD-97D7-2DF2DD26BE67}"/>
              </a:ext>
            </a:extLst>
          </p:cNvPr>
          <p:cNvSpPr/>
          <p:nvPr/>
        </p:nvSpPr>
        <p:spPr>
          <a:xfrm>
            <a:off x="1670050" y="1342568"/>
            <a:ext cx="8851900" cy="1655544"/>
          </a:xfrm>
          <a:custGeom>
            <a:avLst/>
            <a:gdLst/>
            <a:ahLst/>
            <a:cxnLst/>
            <a:rect l="l" t="t" r="r" b="b"/>
            <a:pathLst>
              <a:path w="7558701" h="1546920">
                <a:moveTo>
                  <a:pt x="7434241" y="1546920"/>
                </a:moveTo>
                <a:lnTo>
                  <a:pt x="124460" y="1546920"/>
                </a:lnTo>
                <a:cubicBezTo>
                  <a:pt x="55880" y="1546920"/>
                  <a:pt x="0" y="1491040"/>
                  <a:pt x="0" y="142246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434241" y="0"/>
                </a:lnTo>
                <a:cubicBezTo>
                  <a:pt x="7502820" y="0"/>
                  <a:pt x="7558701" y="55880"/>
                  <a:pt x="7558701" y="124460"/>
                </a:cubicBezTo>
                <a:lnTo>
                  <a:pt x="7558701" y="1422460"/>
                </a:lnTo>
                <a:cubicBezTo>
                  <a:pt x="7558701" y="1491040"/>
                  <a:pt x="7502820" y="1546920"/>
                  <a:pt x="7434241" y="1546920"/>
                </a:cubicBezTo>
                <a:close/>
              </a:path>
            </a:pathLst>
          </a:custGeom>
          <a:solidFill>
            <a:srgbClr val="253A5F">
              <a:alpha val="80000"/>
            </a:srgbClr>
          </a:solidFill>
        </p:spPr>
        <p:txBody>
          <a:bodyPr/>
          <a:lstStyle/>
          <a:p>
            <a:endParaRPr lang="cs-CZ" sz="1200"/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336363BC-C060-B10B-B5D5-93846443A210}"/>
              </a:ext>
            </a:extLst>
          </p:cNvPr>
          <p:cNvSpPr txBox="1"/>
          <p:nvPr/>
        </p:nvSpPr>
        <p:spPr>
          <a:xfrm>
            <a:off x="2009020" y="1801008"/>
            <a:ext cx="846848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4800" b="1" dirty="0">
                <a:solidFill>
                  <a:schemeClr val="bg1"/>
                </a:solidFill>
              </a:rPr>
              <a:t>Mgr. Petr Franc</a:t>
            </a:r>
          </a:p>
        </p:txBody>
      </p:sp>
      <p:sp>
        <p:nvSpPr>
          <p:cNvPr id="26" name="Freeform 4">
            <a:extLst>
              <a:ext uri="{FF2B5EF4-FFF2-40B4-BE49-F238E27FC236}">
                <a16:creationId xmlns:a16="http://schemas.microsoft.com/office/drawing/2014/main" id="{C1EE9972-0F93-9ADB-BD36-065B5A8190C4}"/>
              </a:ext>
            </a:extLst>
          </p:cNvPr>
          <p:cNvSpPr/>
          <p:nvPr/>
        </p:nvSpPr>
        <p:spPr>
          <a:xfrm>
            <a:off x="1670050" y="3407695"/>
            <a:ext cx="8851900" cy="1655544"/>
          </a:xfrm>
          <a:custGeom>
            <a:avLst/>
            <a:gdLst/>
            <a:ahLst/>
            <a:cxnLst/>
            <a:rect l="l" t="t" r="r" b="b"/>
            <a:pathLst>
              <a:path w="7558701" h="1546920">
                <a:moveTo>
                  <a:pt x="7434241" y="1546920"/>
                </a:moveTo>
                <a:lnTo>
                  <a:pt x="124460" y="1546920"/>
                </a:lnTo>
                <a:cubicBezTo>
                  <a:pt x="55880" y="1546920"/>
                  <a:pt x="0" y="1491040"/>
                  <a:pt x="0" y="142246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434241" y="0"/>
                </a:lnTo>
                <a:cubicBezTo>
                  <a:pt x="7502820" y="0"/>
                  <a:pt x="7558701" y="55880"/>
                  <a:pt x="7558701" y="124460"/>
                </a:cubicBezTo>
                <a:lnTo>
                  <a:pt x="7558701" y="1422460"/>
                </a:lnTo>
                <a:cubicBezTo>
                  <a:pt x="7558701" y="1491040"/>
                  <a:pt x="7502820" y="1546920"/>
                  <a:pt x="7434241" y="1546920"/>
                </a:cubicBezTo>
                <a:close/>
              </a:path>
            </a:pathLst>
          </a:custGeom>
          <a:solidFill>
            <a:srgbClr val="253A5F">
              <a:alpha val="80000"/>
            </a:srgbClr>
          </a:solidFill>
        </p:spPr>
        <p:txBody>
          <a:bodyPr/>
          <a:lstStyle/>
          <a:p>
            <a:endParaRPr lang="cs-CZ" sz="1200"/>
          </a:p>
        </p:txBody>
      </p:sp>
      <p:sp>
        <p:nvSpPr>
          <p:cNvPr id="27" name="TextBox 7">
            <a:extLst>
              <a:ext uri="{FF2B5EF4-FFF2-40B4-BE49-F238E27FC236}">
                <a16:creationId xmlns:a16="http://schemas.microsoft.com/office/drawing/2014/main" id="{3995ECA3-493B-0FB8-F0FB-3DEE3999119B}"/>
              </a:ext>
            </a:extLst>
          </p:cNvPr>
          <p:cNvSpPr txBox="1"/>
          <p:nvPr/>
        </p:nvSpPr>
        <p:spPr>
          <a:xfrm>
            <a:off x="2009020" y="3989245"/>
            <a:ext cx="8007365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3200" b="1" dirty="0">
                <a:solidFill>
                  <a:schemeClr val="bg1"/>
                </a:solidFill>
              </a:rPr>
              <a:t>Vyplácení odměn jednatele jako trestný čin</a:t>
            </a:r>
            <a:endParaRPr lang="cs-CZ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5240000" h="8572500">
                <a:moveTo>
                  <a:pt x="0" y="0"/>
                </a:moveTo>
                <a:lnTo>
                  <a:pt x="15240000" y="0"/>
                </a:lnTo>
                <a:lnTo>
                  <a:pt x="15240000" y="8572500"/>
                </a:lnTo>
                <a:lnTo>
                  <a:pt x="0" y="857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387"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7" name="Group 7"/>
          <p:cNvGrpSpPr/>
          <p:nvPr/>
        </p:nvGrpSpPr>
        <p:grpSpPr>
          <a:xfrm>
            <a:off x="3677665" y="5400627"/>
            <a:ext cx="5195068" cy="706773"/>
            <a:chOff x="0" y="0"/>
            <a:chExt cx="4854209" cy="660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54209" cy="660400"/>
            </a:xfrm>
            <a:custGeom>
              <a:avLst/>
              <a:gdLst/>
              <a:ahLst/>
              <a:cxnLst/>
              <a:rect l="l" t="t" r="r" b="b"/>
              <a:pathLst>
                <a:path w="4854209" h="660400">
                  <a:moveTo>
                    <a:pt x="472974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29749" y="0"/>
                  </a:lnTo>
                  <a:cubicBezTo>
                    <a:pt x="4798329" y="0"/>
                    <a:pt x="4854209" y="55880"/>
                    <a:pt x="4854209" y="124460"/>
                  </a:cubicBezTo>
                  <a:lnTo>
                    <a:pt x="4854209" y="535940"/>
                  </a:lnTo>
                  <a:cubicBezTo>
                    <a:pt x="4854209" y="604520"/>
                    <a:pt x="4798329" y="660400"/>
                    <a:pt x="4729749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588696" y="5498873"/>
            <a:ext cx="5373006" cy="43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www.kongrespravniprostor.cz</a:t>
            </a:r>
          </a:p>
        </p:txBody>
      </p:sp>
      <p:sp>
        <p:nvSpPr>
          <p:cNvPr id="10" name="Freeform 18">
            <a:extLst>
              <a:ext uri="{FF2B5EF4-FFF2-40B4-BE49-F238E27FC236}">
                <a16:creationId xmlns:a16="http://schemas.microsoft.com/office/drawing/2014/main" id="{D172B291-F296-249B-7387-2F5FE4D844B9}"/>
              </a:ext>
            </a:extLst>
          </p:cNvPr>
          <p:cNvSpPr/>
          <p:nvPr/>
        </p:nvSpPr>
        <p:spPr>
          <a:xfrm>
            <a:off x="4560960" y="172977"/>
            <a:ext cx="3070080" cy="565857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9250" b="-19250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25375EC3-E68B-3BCE-CA0E-90793229D75A}"/>
              </a:ext>
            </a:extLst>
          </p:cNvPr>
          <p:cNvSpPr/>
          <p:nvPr/>
        </p:nvSpPr>
        <p:spPr>
          <a:xfrm>
            <a:off x="4748696" y="226011"/>
            <a:ext cx="2694608" cy="459790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05980DB6-ECC1-27F3-EABF-DA5146717B03}"/>
              </a:ext>
            </a:extLst>
          </p:cNvPr>
          <p:cNvGrpSpPr/>
          <p:nvPr/>
        </p:nvGrpSpPr>
        <p:grpSpPr>
          <a:xfrm>
            <a:off x="806450" y="2216150"/>
            <a:ext cx="10655300" cy="1522065"/>
            <a:chOff x="0" y="0"/>
            <a:chExt cx="4854209" cy="660400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943AF4D-2D4F-F357-A1C0-37C81B0DDA9C}"/>
                </a:ext>
              </a:extLst>
            </p:cNvPr>
            <p:cNvSpPr/>
            <p:nvPr/>
          </p:nvSpPr>
          <p:spPr>
            <a:xfrm>
              <a:off x="0" y="0"/>
              <a:ext cx="4854209" cy="660400"/>
            </a:xfrm>
            <a:custGeom>
              <a:avLst/>
              <a:gdLst/>
              <a:ahLst/>
              <a:cxnLst/>
              <a:rect l="l" t="t" r="r" b="b"/>
              <a:pathLst>
                <a:path w="4854209" h="660400">
                  <a:moveTo>
                    <a:pt x="472974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29749" y="0"/>
                  </a:lnTo>
                  <a:cubicBezTo>
                    <a:pt x="4798329" y="0"/>
                    <a:pt x="4854209" y="55880"/>
                    <a:pt x="4854209" y="124460"/>
                  </a:cubicBezTo>
                  <a:lnTo>
                    <a:pt x="4854209" y="535940"/>
                  </a:lnTo>
                  <a:cubicBezTo>
                    <a:pt x="4854209" y="604520"/>
                    <a:pt x="4798329" y="660400"/>
                    <a:pt x="4729749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3600"/>
            </a:p>
          </p:txBody>
        </p:sp>
      </p:grpSp>
      <p:sp>
        <p:nvSpPr>
          <p:cNvPr id="14" name="TextBox 9">
            <a:extLst>
              <a:ext uri="{FF2B5EF4-FFF2-40B4-BE49-F238E27FC236}">
                <a16:creationId xmlns:a16="http://schemas.microsoft.com/office/drawing/2014/main" id="{2B1C2AAF-8175-F047-AA76-3C59D36EABF8}"/>
              </a:ext>
            </a:extLst>
          </p:cNvPr>
          <p:cNvSpPr txBox="1"/>
          <p:nvPr/>
        </p:nvSpPr>
        <p:spPr>
          <a:xfrm>
            <a:off x="949325" y="2901951"/>
            <a:ext cx="10369550" cy="513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cs-CZ" sz="54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DĚKUJEME</a:t>
            </a:r>
            <a:endParaRPr lang="en-US" sz="5400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18</Words>
  <Application>Microsoft Office PowerPoint</Application>
  <PresentationFormat>Širokoúhlá obrazovka</PresentationFormat>
  <Paragraphs>5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Open Sans 1</vt:lpstr>
      <vt:lpstr>Open Sans 2</vt:lpstr>
      <vt:lpstr>Motiv Office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Silvie Staníková</dc:creator>
  <cp:lastModifiedBy>Silvie Staníková</cp:lastModifiedBy>
  <cp:revision>7</cp:revision>
  <dcterms:created xsi:type="dcterms:W3CDTF">2025-05-21T11:54:31Z</dcterms:created>
  <dcterms:modified xsi:type="dcterms:W3CDTF">2025-05-22T08:15:26Z</dcterms:modified>
</cp:coreProperties>
</file>