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647" r:id="rId3"/>
    <p:sldId id="857" r:id="rId4"/>
    <p:sldId id="399" r:id="rId5"/>
    <p:sldId id="477" r:id="rId6"/>
    <p:sldId id="476" r:id="rId7"/>
    <p:sldId id="479" r:id="rId8"/>
    <p:sldId id="646" r:id="rId9"/>
    <p:sldId id="483" r:id="rId10"/>
    <p:sldId id="482" r:id="rId11"/>
    <p:sldId id="481" r:id="rId12"/>
    <p:sldId id="484" r:id="rId13"/>
    <p:sldId id="487" r:id="rId14"/>
    <p:sldId id="855" r:id="rId15"/>
    <p:sldId id="485" r:id="rId16"/>
    <p:sldId id="490" r:id="rId17"/>
    <p:sldId id="645" r:id="rId18"/>
    <p:sldId id="257" r:id="rId19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AB2117E-AD66-43A5-ACB8-ECFE925F3756}">
          <p14:sldIdLst>
            <p14:sldId id="256"/>
            <p14:sldId id="647"/>
            <p14:sldId id="857"/>
            <p14:sldId id="399"/>
            <p14:sldId id="477"/>
            <p14:sldId id="476"/>
            <p14:sldId id="479"/>
            <p14:sldId id="646"/>
            <p14:sldId id="483"/>
            <p14:sldId id="482"/>
            <p14:sldId id="481"/>
            <p14:sldId id="484"/>
            <p14:sldId id="487"/>
            <p14:sldId id="855"/>
            <p14:sldId id="485"/>
            <p14:sldId id="490"/>
          </p14:sldIdLst>
        </p14:section>
        <p14:section name="06_Závěr" id="{A61990A0-126F-4B62-AD86-9E225AD4BC61}">
          <p14:sldIdLst>
            <p14:sldId id="645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34FCFF-434E-8F4E-43BF-BE10525E797D}" name="Bára Stejskalová" initials="BS" userId="S::bara.stejskalova@legalite.cz::bbab23b4-de16-4983-95b4-ed92f3964bb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54F"/>
    <a:srgbClr val="E87722"/>
    <a:srgbClr val="FCECE8"/>
    <a:srgbClr val="F8D7CD"/>
    <a:srgbClr val="EBA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CD2EF9-7359-4AE3-9AD4-AFE6A627A87B}" v="5" dt="2026-04-27T13:11:30.235"/>
    <p1510:client id="{54F8CBAA-31F0-480A-B9FD-D6212DC5424D}" v="11" dt="2026-04-27T17:20:10.203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60"/>
      </p:cViewPr>
      <p:guideLst>
        <p:guide orient="horz" pos="618"/>
        <p:guide pos="9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195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CC3CCD-C10A-43E0-90A6-3D32E81FA967}" type="doc">
      <dgm:prSet loTypeId="urn:microsoft.com/office/officeart/2005/8/layout/process4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cs-CZ"/>
        </a:p>
      </dgm:t>
    </dgm:pt>
    <dgm:pt modelId="{B2C9C075-C26E-4455-A95F-3F033C2EB5F1}">
      <dgm:prSet phldrT="[Text]" phldr="0" custT="1"/>
      <dgm:spPr/>
      <dgm:t>
        <a:bodyPr/>
        <a:lstStyle/>
        <a:p>
          <a:pPr rtl="0"/>
          <a:r>
            <a:rPr lang="cs-CZ" sz="4000" dirty="0"/>
            <a:t>Základní principy nové české úpravy</a:t>
          </a:r>
        </a:p>
      </dgm:t>
    </dgm:pt>
    <dgm:pt modelId="{31805C7E-4B9C-40B9-BCB5-E831799ED033}" type="parTrans" cxnId="{C5644809-3D71-4A11-AD89-062701C310B1}">
      <dgm:prSet/>
      <dgm:spPr/>
      <dgm:t>
        <a:bodyPr/>
        <a:lstStyle/>
        <a:p>
          <a:endParaRPr lang="cs-CZ"/>
        </a:p>
      </dgm:t>
    </dgm:pt>
    <dgm:pt modelId="{223D2ED9-153D-405C-B807-2CF70DAF7845}" type="sibTrans" cxnId="{C5644809-3D71-4A11-AD89-062701C310B1}">
      <dgm:prSet/>
      <dgm:spPr/>
      <dgm:t>
        <a:bodyPr/>
        <a:lstStyle/>
        <a:p>
          <a:endParaRPr lang="cs-CZ"/>
        </a:p>
      </dgm:t>
    </dgm:pt>
    <dgm:pt modelId="{D26732F4-7767-4586-BA7F-C6649F2B6849}">
      <dgm:prSet phldrT="[Text]" phldr="0"/>
      <dgm:spPr/>
      <dgm:t>
        <a:bodyPr/>
        <a:lstStyle/>
        <a:p>
          <a:pPr rtl="0"/>
          <a:r>
            <a:rPr lang="cs-CZ" dirty="0">
              <a:latin typeface="Calibri"/>
            </a:rPr>
            <a:t>☑️Stejná odměna za práci stejné hodnoty</a:t>
          </a:r>
          <a:br>
            <a:rPr lang="cs-CZ" dirty="0">
              <a:latin typeface="Calibri"/>
            </a:rPr>
          </a:br>
          <a:r>
            <a:rPr lang="cs-CZ" dirty="0">
              <a:latin typeface="Calibri"/>
            </a:rPr>
            <a:t>☑️Striktní kritéria </a:t>
          </a:r>
          <a:br>
            <a:rPr lang="cs-CZ" dirty="0">
              <a:latin typeface="Calibri"/>
            </a:rPr>
          </a:br>
          <a:r>
            <a:rPr lang="cs-CZ" dirty="0">
              <a:latin typeface="Calibri"/>
            </a:rPr>
            <a:t>☑️Nevymahatelnost mlčenlivosti o vlastní mzdě</a:t>
          </a:r>
          <a:br>
            <a:rPr lang="cs-CZ" dirty="0">
              <a:latin typeface="Calibri"/>
            </a:rPr>
          </a:br>
          <a:endParaRPr lang="cs-CZ" dirty="0"/>
        </a:p>
      </dgm:t>
    </dgm:pt>
    <dgm:pt modelId="{F399814C-DC10-40AC-8AA0-DF92F5C1CE22}" type="parTrans" cxnId="{3DED3867-1719-417C-9F73-49586E0F836F}">
      <dgm:prSet/>
      <dgm:spPr/>
      <dgm:t>
        <a:bodyPr/>
        <a:lstStyle/>
        <a:p>
          <a:endParaRPr lang="cs-CZ"/>
        </a:p>
      </dgm:t>
    </dgm:pt>
    <dgm:pt modelId="{07743078-C899-43B8-AFA9-E19DB948B00B}" type="sibTrans" cxnId="{3DED3867-1719-417C-9F73-49586E0F836F}">
      <dgm:prSet/>
      <dgm:spPr/>
      <dgm:t>
        <a:bodyPr/>
        <a:lstStyle/>
        <a:p>
          <a:endParaRPr lang="cs-CZ"/>
        </a:p>
      </dgm:t>
    </dgm:pt>
    <dgm:pt modelId="{D058435B-E737-40B7-A68B-34E280D25351}">
      <dgm:prSet phldr="0"/>
      <dgm:spPr/>
      <dgm:t>
        <a:bodyPr/>
        <a:lstStyle/>
        <a:p>
          <a:pPr rtl="0"/>
          <a:r>
            <a:rPr lang="cs-CZ" dirty="0">
              <a:latin typeface="Calibri"/>
            </a:rPr>
            <a:t>🔜Písemný systém</a:t>
          </a:r>
          <a:br>
            <a:rPr lang="cs-CZ" dirty="0">
              <a:latin typeface="Calibri"/>
            </a:rPr>
          </a:br>
          <a:r>
            <a:rPr lang="cs-CZ" sz="1100" dirty="0">
              <a:latin typeface="Calibri"/>
            </a:rPr>
            <a:t>🔜</a:t>
          </a:r>
          <a:r>
            <a:rPr lang="cs-CZ" dirty="0">
              <a:latin typeface="Calibri"/>
            </a:rPr>
            <a:t>Nástupní mzda + zákaz dotazů na minulou odměnu</a:t>
          </a:r>
          <a:br>
            <a:rPr lang="cs-CZ" dirty="0">
              <a:latin typeface="Calibri"/>
            </a:rPr>
          </a:br>
          <a:r>
            <a:rPr lang="cs-CZ" sz="1100" dirty="0">
              <a:latin typeface="Calibri"/>
            </a:rPr>
            <a:t>🔜</a:t>
          </a:r>
          <a:r>
            <a:rPr lang="cs-CZ" dirty="0">
              <a:latin typeface="Calibri"/>
            </a:rPr>
            <a:t>Právo na informace</a:t>
          </a:r>
          <a:br>
            <a:rPr lang="cs-CZ" dirty="0">
              <a:latin typeface="Calibri"/>
            </a:rPr>
          </a:br>
          <a:r>
            <a:rPr lang="cs-CZ" sz="1100" dirty="0">
              <a:latin typeface="Calibri"/>
            </a:rPr>
            <a:t>🔜Reportovací povinnosti</a:t>
          </a:r>
          <a:br>
            <a:rPr lang="cs-CZ" sz="1100" dirty="0">
              <a:latin typeface="Calibri"/>
            </a:rPr>
          </a:br>
          <a:r>
            <a:rPr lang="cs-CZ" sz="1100" dirty="0">
              <a:latin typeface="Calibri"/>
            </a:rPr>
            <a:t>🔜Společné posouzení</a:t>
          </a:r>
          <a:br>
            <a:rPr lang="cs-CZ" sz="1100" dirty="0">
              <a:latin typeface="Calibri"/>
            </a:rPr>
          </a:br>
          <a:r>
            <a:rPr lang="cs-CZ" sz="1100" dirty="0">
              <a:latin typeface="Calibri"/>
            </a:rPr>
            <a:t>🔜Další "kontrolní" pravidla</a:t>
          </a:r>
          <a:endParaRPr lang="cs-CZ" dirty="0">
            <a:latin typeface="Calibri"/>
          </a:endParaRPr>
        </a:p>
      </dgm:t>
    </dgm:pt>
    <dgm:pt modelId="{B6B7E6F6-A417-482F-BC69-EEF809911F04}" type="parTrans" cxnId="{FA5E0DC8-DFFC-4C11-9C61-AF2385650BDC}">
      <dgm:prSet/>
      <dgm:spPr/>
      <dgm:t>
        <a:bodyPr/>
        <a:lstStyle/>
        <a:p>
          <a:endParaRPr lang="cs-CZ"/>
        </a:p>
      </dgm:t>
    </dgm:pt>
    <dgm:pt modelId="{3783F405-68E6-4486-BF3A-57F2598EA514}" type="sibTrans" cxnId="{FA5E0DC8-DFFC-4C11-9C61-AF2385650BDC}">
      <dgm:prSet/>
      <dgm:spPr/>
      <dgm:t>
        <a:bodyPr/>
        <a:lstStyle/>
        <a:p>
          <a:endParaRPr lang="cs-CZ"/>
        </a:p>
      </dgm:t>
    </dgm:pt>
    <dgm:pt modelId="{59B1316F-BEFB-4B0A-A7DA-6CCFF5163265}" type="pres">
      <dgm:prSet presAssocID="{69CC3CCD-C10A-43E0-90A6-3D32E81FA967}" presName="Name0" presStyleCnt="0">
        <dgm:presLayoutVars>
          <dgm:dir/>
          <dgm:animLvl val="lvl"/>
          <dgm:resizeHandles val="exact"/>
        </dgm:presLayoutVars>
      </dgm:prSet>
      <dgm:spPr/>
    </dgm:pt>
    <dgm:pt modelId="{56DA2D9B-9938-42B4-85F8-69B6156E6E25}" type="pres">
      <dgm:prSet presAssocID="{B2C9C075-C26E-4455-A95F-3F033C2EB5F1}" presName="boxAndChildren" presStyleCnt="0"/>
      <dgm:spPr/>
    </dgm:pt>
    <dgm:pt modelId="{E73949A4-40B6-42C0-84F5-C6096DF39739}" type="pres">
      <dgm:prSet presAssocID="{B2C9C075-C26E-4455-A95F-3F033C2EB5F1}" presName="parentTextBox" presStyleLbl="node1" presStyleIdx="0" presStyleCnt="1"/>
      <dgm:spPr/>
    </dgm:pt>
    <dgm:pt modelId="{3D9FB064-F468-4360-B8D8-0D9BDB75408A}" type="pres">
      <dgm:prSet presAssocID="{B2C9C075-C26E-4455-A95F-3F033C2EB5F1}" presName="entireBox" presStyleLbl="node1" presStyleIdx="0" presStyleCnt="1"/>
      <dgm:spPr/>
    </dgm:pt>
    <dgm:pt modelId="{0C5AD6E4-7865-4232-B5A1-170A6E51CFB6}" type="pres">
      <dgm:prSet presAssocID="{B2C9C075-C26E-4455-A95F-3F033C2EB5F1}" presName="descendantBox" presStyleCnt="0"/>
      <dgm:spPr/>
    </dgm:pt>
    <dgm:pt modelId="{DE391161-0ACC-416C-BD9F-C090172CC32C}" type="pres">
      <dgm:prSet presAssocID="{D26732F4-7767-4586-BA7F-C6649F2B6849}" presName="childTextBox" presStyleLbl="fgAccFollowNode1" presStyleIdx="0" presStyleCnt="2">
        <dgm:presLayoutVars>
          <dgm:bulletEnabled val="1"/>
        </dgm:presLayoutVars>
      </dgm:prSet>
      <dgm:spPr/>
    </dgm:pt>
    <dgm:pt modelId="{07F42A74-777A-4925-B6CD-37FC8D0304F6}" type="pres">
      <dgm:prSet presAssocID="{D058435B-E737-40B7-A68B-34E280D25351}" presName="childTextBox" presStyleLbl="fgAccFollowNode1" presStyleIdx="1" presStyleCnt="2">
        <dgm:presLayoutVars>
          <dgm:bulletEnabled val="1"/>
        </dgm:presLayoutVars>
      </dgm:prSet>
      <dgm:spPr/>
    </dgm:pt>
  </dgm:ptLst>
  <dgm:cxnLst>
    <dgm:cxn modelId="{C5644809-3D71-4A11-AD89-062701C310B1}" srcId="{69CC3CCD-C10A-43E0-90A6-3D32E81FA967}" destId="{B2C9C075-C26E-4455-A95F-3F033C2EB5F1}" srcOrd="0" destOrd="0" parTransId="{31805C7E-4B9C-40B9-BCB5-E831799ED033}" sibTransId="{223D2ED9-153D-405C-B807-2CF70DAF7845}"/>
    <dgm:cxn modelId="{7431780F-963F-453A-99BF-95927162C214}" type="presOf" srcId="{69CC3CCD-C10A-43E0-90A6-3D32E81FA967}" destId="{59B1316F-BEFB-4B0A-A7DA-6CCFF5163265}" srcOrd="0" destOrd="0" presId="urn:microsoft.com/office/officeart/2005/8/layout/process4"/>
    <dgm:cxn modelId="{3DED3867-1719-417C-9F73-49586E0F836F}" srcId="{B2C9C075-C26E-4455-A95F-3F033C2EB5F1}" destId="{D26732F4-7767-4586-BA7F-C6649F2B6849}" srcOrd="0" destOrd="0" parTransId="{F399814C-DC10-40AC-8AA0-DF92F5C1CE22}" sibTransId="{07743078-C899-43B8-AFA9-E19DB948B00B}"/>
    <dgm:cxn modelId="{FDEF504E-487C-49E6-A9F3-3AF05B2EB3DB}" type="presOf" srcId="{B2C9C075-C26E-4455-A95F-3F033C2EB5F1}" destId="{E73949A4-40B6-42C0-84F5-C6096DF39739}" srcOrd="0" destOrd="0" presId="urn:microsoft.com/office/officeart/2005/8/layout/process4"/>
    <dgm:cxn modelId="{60552A87-5C0D-46A4-AF29-3F614FDA3610}" type="presOf" srcId="{D058435B-E737-40B7-A68B-34E280D25351}" destId="{07F42A74-777A-4925-B6CD-37FC8D0304F6}" srcOrd="0" destOrd="0" presId="urn:microsoft.com/office/officeart/2005/8/layout/process4"/>
    <dgm:cxn modelId="{7CC97BAE-0EF4-4EE4-82D8-1393F60A0629}" type="presOf" srcId="{B2C9C075-C26E-4455-A95F-3F033C2EB5F1}" destId="{3D9FB064-F468-4360-B8D8-0D9BDB75408A}" srcOrd="1" destOrd="0" presId="urn:microsoft.com/office/officeart/2005/8/layout/process4"/>
    <dgm:cxn modelId="{FA5E0DC8-DFFC-4C11-9C61-AF2385650BDC}" srcId="{B2C9C075-C26E-4455-A95F-3F033C2EB5F1}" destId="{D058435B-E737-40B7-A68B-34E280D25351}" srcOrd="1" destOrd="0" parTransId="{B6B7E6F6-A417-482F-BC69-EEF809911F04}" sibTransId="{3783F405-68E6-4486-BF3A-57F2598EA514}"/>
    <dgm:cxn modelId="{5D74F0CB-1258-48BB-9FAA-4601D890C20A}" type="presOf" srcId="{D26732F4-7767-4586-BA7F-C6649F2B6849}" destId="{DE391161-0ACC-416C-BD9F-C090172CC32C}" srcOrd="0" destOrd="0" presId="urn:microsoft.com/office/officeart/2005/8/layout/process4"/>
    <dgm:cxn modelId="{704162FD-9BE6-4B0A-B756-883B4E6BF6F6}" type="presParOf" srcId="{59B1316F-BEFB-4B0A-A7DA-6CCFF5163265}" destId="{56DA2D9B-9938-42B4-85F8-69B6156E6E25}" srcOrd="0" destOrd="0" presId="urn:microsoft.com/office/officeart/2005/8/layout/process4"/>
    <dgm:cxn modelId="{3ED7E3C1-F280-4071-A14A-7A3B99846BAB}" type="presParOf" srcId="{56DA2D9B-9938-42B4-85F8-69B6156E6E25}" destId="{E73949A4-40B6-42C0-84F5-C6096DF39739}" srcOrd="0" destOrd="0" presId="urn:microsoft.com/office/officeart/2005/8/layout/process4"/>
    <dgm:cxn modelId="{87D88FCE-9667-4DEA-B540-322AC0864383}" type="presParOf" srcId="{56DA2D9B-9938-42B4-85F8-69B6156E6E25}" destId="{3D9FB064-F468-4360-B8D8-0D9BDB75408A}" srcOrd="1" destOrd="0" presId="urn:microsoft.com/office/officeart/2005/8/layout/process4"/>
    <dgm:cxn modelId="{57E1245A-B3C9-4896-A19A-434CE704E729}" type="presParOf" srcId="{56DA2D9B-9938-42B4-85F8-69B6156E6E25}" destId="{0C5AD6E4-7865-4232-B5A1-170A6E51CFB6}" srcOrd="2" destOrd="0" presId="urn:microsoft.com/office/officeart/2005/8/layout/process4"/>
    <dgm:cxn modelId="{BA138C83-C861-4650-BD07-AED90A0E478C}" type="presParOf" srcId="{0C5AD6E4-7865-4232-B5A1-170A6E51CFB6}" destId="{DE391161-0ACC-416C-BD9F-C090172CC32C}" srcOrd="0" destOrd="0" presId="urn:microsoft.com/office/officeart/2005/8/layout/process4"/>
    <dgm:cxn modelId="{1E8F94E8-8484-441D-A66E-458E820EFFBB}" type="presParOf" srcId="{0C5AD6E4-7865-4232-B5A1-170A6E51CFB6}" destId="{07F42A74-777A-4925-B6CD-37FC8D0304F6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7BA444-48F6-45F1-9AED-D333D001F726}" type="doc">
      <dgm:prSet loTypeId="urn:microsoft.com/office/officeart/2005/8/layout/hProcess7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763C8B79-F752-4139-BF4D-FA05826F9309}">
      <dgm:prSet phldrT="[Text]" phldr="0"/>
      <dgm:spPr/>
      <dgm:t>
        <a:bodyPr/>
        <a:lstStyle/>
        <a:p>
          <a:r>
            <a:rPr lang="cs-CZ" b="1" u="none">
              <a:latin typeface="Calibri"/>
            </a:rPr>
            <a:t>7.6.2026</a:t>
          </a:r>
          <a:endParaRPr lang="cs-CZ"/>
        </a:p>
      </dgm:t>
    </dgm:pt>
    <dgm:pt modelId="{8DAF9769-1D2D-4F9F-92D0-E392FCBBEF7B}" type="parTrans" cxnId="{9CCD778C-562B-4E81-BB5A-93BB912787D4}">
      <dgm:prSet/>
      <dgm:spPr/>
      <dgm:t>
        <a:bodyPr/>
        <a:lstStyle/>
        <a:p>
          <a:endParaRPr lang="cs-CZ"/>
        </a:p>
      </dgm:t>
    </dgm:pt>
    <dgm:pt modelId="{69838135-6B2A-4FF2-991B-F969E93190E5}" type="sibTrans" cxnId="{9CCD778C-562B-4E81-BB5A-93BB912787D4}">
      <dgm:prSet/>
      <dgm:spPr/>
      <dgm:t>
        <a:bodyPr/>
        <a:lstStyle/>
        <a:p>
          <a:endParaRPr lang="cs-CZ"/>
        </a:p>
      </dgm:t>
    </dgm:pt>
    <dgm:pt modelId="{F9257CAC-0BC1-43EC-958E-252B2E2F7FA5}">
      <dgm:prSet phldrT="[Text]" phldr="0"/>
      <dgm:spPr/>
      <dgm:t>
        <a:bodyPr/>
        <a:lstStyle/>
        <a:p>
          <a:pPr rtl="0"/>
          <a:r>
            <a:rPr lang="cs-CZ" dirty="0" err="1">
              <a:latin typeface="Calibri"/>
            </a:rPr>
            <a:t>Deadline</a:t>
          </a:r>
          <a:r>
            <a:rPr lang="cs-CZ" dirty="0">
              <a:latin typeface="Calibri"/>
            </a:rPr>
            <a:t> pro implementaci směrnice</a:t>
          </a:r>
        </a:p>
      </dgm:t>
    </dgm:pt>
    <dgm:pt modelId="{5162A053-1DA3-4014-908F-080705F4FA80}" type="parTrans" cxnId="{6CEA7571-90C9-41F7-B2B9-484240A205F4}">
      <dgm:prSet/>
      <dgm:spPr/>
      <dgm:t>
        <a:bodyPr/>
        <a:lstStyle/>
        <a:p>
          <a:endParaRPr lang="cs-CZ"/>
        </a:p>
      </dgm:t>
    </dgm:pt>
    <dgm:pt modelId="{5770F10C-DF94-46C1-93F9-6EADAD9FBFEB}" type="sibTrans" cxnId="{6CEA7571-90C9-41F7-B2B9-484240A205F4}">
      <dgm:prSet/>
      <dgm:spPr/>
      <dgm:t>
        <a:bodyPr/>
        <a:lstStyle/>
        <a:p>
          <a:endParaRPr lang="cs-CZ"/>
        </a:p>
      </dgm:t>
    </dgm:pt>
    <dgm:pt modelId="{6856C668-7390-4A06-A0AE-B24391A2667B}">
      <dgm:prSet phldrT="[Text]" phldr="0"/>
      <dgm:spPr/>
      <dgm:t>
        <a:bodyPr/>
        <a:lstStyle/>
        <a:p>
          <a:pPr rtl="0"/>
          <a:r>
            <a:rPr lang="cs-CZ" sz="1800" b="1">
              <a:latin typeface="Calibri"/>
            </a:rPr>
            <a:t>1.1.2027</a:t>
          </a:r>
          <a:endParaRPr lang="cs-CZ" sz="1800" b="1"/>
        </a:p>
      </dgm:t>
    </dgm:pt>
    <dgm:pt modelId="{0D56A110-ACF8-4937-99E9-0EAF379E6808}" type="parTrans" cxnId="{48AC6002-9ECC-4F57-A3E3-4CB1431ADCCF}">
      <dgm:prSet/>
      <dgm:spPr/>
      <dgm:t>
        <a:bodyPr/>
        <a:lstStyle/>
        <a:p>
          <a:endParaRPr lang="cs-CZ"/>
        </a:p>
      </dgm:t>
    </dgm:pt>
    <dgm:pt modelId="{A4C81145-EC56-4081-9453-EF47525E06BC}" type="sibTrans" cxnId="{48AC6002-9ECC-4F57-A3E3-4CB1431ADCCF}">
      <dgm:prSet/>
      <dgm:spPr/>
      <dgm:t>
        <a:bodyPr/>
        <a:lstStyle/>
        <a:p>
          <a:endParaRPr lang="cs-CZ"/>
        </a:p>
      </dgm:t>
    </dgm:pt>
    <dgm:pt modelId="{A2111664-C210-45C5-8053-A99BE0902291}">
      <dgm:prSet phldrT="[Text]" phldr="0"/>
      <dgm:spPr/>
      <dgm:t>
        <a:bodyPr/>
        <a:lstStyle/>
        <a:p>
          <a:pPr rtl="0"/>
          <a:r>
            <a:rPr lang="cs-CZ" dirty="0">
              <a:latin typeface="Calibri"/>
            </a:rPr>
            <a:t>Účinnost CZ zákona?</a:t>
          </a:r>
          <a:endParaRPr lang="cs-CZ" dirty="0"/>
        </a:p>
      </dgm:t>
    </dgm:pt>
    <dgm:pt modelId="{28B3F8EC-546D-4CE6-B841-95F022911F57}" type="parTrans" cxnId="{164B4ED5-5FBF-4BD1-9D3E-19E204773C6E}">
      <dgm:prSet/>
      <dgm:spPr/>
      <dgm:t>
        <a:bodyPr/>
        <a:lstStyle/>
        <a:p>
          <a:endParaRPr lang="cs-CZ"/>
        </a:p>
      </dgm:t>
    </dgm:pt>
    <dgm:pt modelId="{B82FE551-B70C-486E-993E-0065C2BDCF8F}" type="sibTrans" cxnId="{164B4ED5-5FBF-4BD1-9D3E-19E204773C6E}">
      <dgm:prSet/>
      <dgm:spPr/>
      <dgm:t>
        <a:bodyPr/>
        <a:lstStyle/>
        <a:p>
          <a:endParaRPr lang="cs-CZ"/>
        </a:p>
      </dgm:t>
    </dgm:pt>
    <dgm:pt modelId="{6BE7422F-4018-473B-A35A-9332B0CB4981}">
      <dgm:prSet phldrT="[Text]" phldr="0"/>
      <dgm:spPr/>
      <dgm:t>
        <a:bodyPr/>
        <a:lstStyle/>
        <a:p>
          <a:r>
            <a:rPr lang="cs-CZ" b="1">
              <a:latin typeface="Calibri"/>
            </a:rPr>
            <a:t>2031</a:t>
          </a:r>
          <a:endParaRPr lang="cs-CZ"/>
        </a:p>
      </dgm:t>
    </dgm:pt>
    <dgm:pt modelId="{27DF4420-27A8-4292-AA45-6618A24CB0B0}" type="parTrans" cxnId="{6D123761-D842-4D60-9907-C0D9F0BE8A2E}">
      <dgm:prSet/>
      <dgm:spPr/>
      <dgm:t>
        <a:bodyPr/>
        <a:lstStyle/>
        <a:p>
          <a:endParaRPr lang="cs-CZ"/>
        </a:p>
      </dgm:t>
    </dgm:pt>
    <dgm:pt modelId="{F7250CE9-3CC6-469D-B115-E500BE858466}" type="sibTrans" cxnId="{6D123761-D842-4D60-9907-C0D9F0BE8A2E}">
      <dgm:prSet/>
      <dgm:spPr/>
      <dgm:t>
        <a:bodyPr/>
        <a:lstStyle/>
        <a:p>
          <a:endParaRPr lang="cs-CZ"/>
        </a:p>
      </dgm:t>
    </dgm:pt>
    <dgm:pt modelId="{FEF94584-FC4B-454D-AB7B-4A6116987D1F}">
      <dgm:prSet phldrT="[Text]" phldr="0"/>
      <dgm:spPr/>
      <dgm:t>
        <a:bodyPr/>
        <a:lstStyle/>
        <a:p>
          <a:pPr rtl="0"/>
          <a:r>
            <a:rPr lang="cs-CZ" dirty="0">
              <a:latin typeface="Calibri"/>
            </a:rPr>
            <a:t>První reporty pro společnosti 100+ zaměstnanců?</a:t>
          </a:r>
          <a:endParaRPr lang="cs-CZ" dirty="0"/>
        </a:p>
      </dgm:t>
    </dgm:pt>
    <dgm:pt modelId="{012E996C-E6CA-488B-AA5B-E46FADB48D8B}" type="parTrans" cxnId="{FB95F334-A5D6-4BEF-9493-A0B290DBE119}">
      <dgm:prSet/>
      <dgm:spPr/>
      <dgm:t>
        <a:bodyPr/>
        <a:lstStyle/>
        <a:p>
          <a:endParaRPr lang="cs-CZ"/>
        </a:p>
      </dgm:t>
    </dgm:pt>
    <dgm:pt modelId="{E71E81FF-1E91-4CB1-936C-E6773C4E95B7}" type="sibTrans" cxnId="{FB95F334-A5D6-4BEF-9493-A0B290DBE119}">
      <dgm:prSet/>
      <dgm:spPr/>
      <dgm:t>
        <a:bodyPr/>
        <a:lstStyle/>
        <a:p>
          <a:endParaRPr lang="cs-CZ"/>
        </a:p>
      </dgm:t>
    </dgm:pt>
    <dgm:pt modelId="{74422D77-EB1E-4264-826D-EC6A6378D48A}">
      <dgm:prSet phldr="0"/>
      <dgm:spPr/>
      <dgm:t>
        <a:bodyPr/>
        <a:lstStyle/>
        <a:p>
          <a:pPr rtl="0"/>
          <a:r>
            <a:rPr lang="cs-CZ" dirty="0">
              <a:latin typeface="Calibri"/>
            </a:rPr>
            <a:t>Agenturní </a:t>
          </a:r>
          <a:r>
            <a:rPr lang="cs-CZ" dirty="0" err="1">
              <a:latin typeface="Calibri"/>
            </a:rPr>
            <a:t>zamci</a:t>
          </a:r>
          <a:r>
            <a:rPr lang="cs-CZ" dirty="0">
              <a:latin typeface="Calibri"/>
            </a:rPr>
            <a:t> poprvé započítaní u uživatele?</a:t>
          </a:r>
        </a:p>
      </dgm:t>
    </dgm:pt>
    <dgm:pt modelId="{30226550-F431-4BB7-A407-8493D555FDA4}" type="parTrans" cxnId="{FC264848-6A92-44D5-97D3-B911DD1DB685}">
      <dgm:prSet/>
      <dgm:spPr/>
      <dgm:t>
        <a:bodyPr/>
        <a:lstStyle/>
        <a:p>
          <a:endParaRPr lang="cs-CZ"/>
        </a:p>
      </dgm:t>
    </dgm:pt>
    <dgm:pt modelId="{9D234FED-1A79-4137-9AD6-2161A46C5F34}" type="sibTrans" cxnId="{FC264848-6A92-44D5-97D3-B911DD1DB685}">
      <dgm:prSet/>
      <dgm:spPr/>
      <dgm:t>
        <a:bodyPr/>
        <a:lstStyle/>
        <a:p>
          <a:endParaRPr lang="cs-CZ"/>
        </a:p>
      </dgm:t>
    </dgm:pt>
    <dgm:pt modelId="{23656C98-6F5F-45D6-9B49-00B7149B9CFD}">
      <dgm:prSet phldr="0"/>
      <dgm:spPr/>
      <dgm:t>
        <a:bodyPr/>
        <a:lstStyle/>
        <a:p>
          <a:pPr rtl="0"/>
          <a:r>
            <a:rPr lang="cs-CZ" sz="1100" b="1">
              <a:latin typeface="Calibri"/>
            </a:rPr>
            <a:t>2028</a:t>
          </a:r>
          <a:endParaRPr lang="cs-CZ" sz="1100" b="1" dirty="0">
            <a:latin typeface="Calibri"/>
          </a:endParaRPr>
        </a:p>
      </dgm:t>
    </dgm:pt>
    <dgm:pt modelId="{8CE49B86-C1D3-4589-9EF9-A82966008DE5}" type="parTrans" cxnId="{5F12CC44-68AF-4F0C-B48D-61E48FBA681B}">
      <dgm:prSet/>
      <dgm:spPr/>
      <dgm:t>
        <a:bodyPr/>
        <a:lstStyle/>
        <a:p>
          <a:endParaRPr lang="cs-CZ"/>
        </a:p>
      </dgm:t>
    </dgm:pt>
    <dgm:pt modelId="{DAAE712B-FC79-478E-AF9A-D6821956F9FC}" type="sibTrans" cxnId="{5F12CC44-68AF-4F0C-B48D-61E48FBA681B}">
      <dgm:prSet/>
      <dgm:spPr/>
      <dgm:t>
        <a:bodyPr/>
        <a:lstStyle/>
        <a:p>
          <a:endParaRPr lang="cs-CZ"/>
        </a:p>
      </dgm:t>
    </dgm:pt>
    <dgm:pt modelId="{FD612DD3-D059-4F5C-8F94-8B4D9F70FD55}">
      <dgm:prSet phldr="0"/>
      <dgm:spPr/>
      <dgm:t>
        <a:bodyPr/>
        <a:lstStyle/>
        <a:p>
          <a:r>
            <a:rPr lang="cs-CZ" sz="1100" b="0" dirty="0">
              <a:latin typeface="Calibri"/>
            </a:rPr>
            <a:t>První reporty pro společnosti 150+ zaměstnanců?</a:t>
          </a:r>
        </a:p>
        <a:p>
          <a:endParaRPr lang="cs-CZ" sz="1100" b="0" dirty="0">
            <a:latin typeface="Calibri"/>
          </a:endParaRPr>
        </a:p>
        <a:p>
          <a:r>
            <a:rPr lang="cs-CZ" sz="1100" b="0" dirty="0">
              <a:latin typeface="Calibri"/>
            </a:rPr>
            <a:t>Právo na informace?</a:t>
          </a:r>
          <a:endParaRPr lang="en-US" sz="1100" b="0" dirty="0">
            <a:latin typeface="Calibri"/>
          </a:endParaRPr>
        </a:p>
      </dgm:t>
    </dgm:pt>
    <dgm:pt modelId="{2C2100A4-9C5C-4D56-B06B-1D39D177A1FC}" type="parTrans" cxnId="{E352901B-80AA-4753-9EEF-F017F891BCB6}">
      <dgm:prSet/>
      <dgm:spPr/>
      <dgm:t>
        <a:bodyPr/>
        <a:lstStyle/>
        <a:p>
          <a:endParaRPr lang="cs-CZ"/>
        </a:p>
      </dgm:t>
    </dgm:pt>
    <dgm:pt modelId="{9DDFB176-100F-46F9-84BD-0F6FB4547BF1}" type="sibTrans" cxnId="{E352901B-80AA-4753-9EEF-F017F891BCB6}">
      <dgm:prSet/>
      <dgm:spPr/>
      <dgm:t>
        <a:bodyPr/>
        <a:lstStyle/>
        <a:p>
          <a:endParaRPr lang="cs-CZ"/>
        </a:p>
      </dgm:t>
    </dgm:pt>
    <dgm:pt modelId="{1139DF3C-6C48-4773-9C28-8F4ABA84189A}">
      <dgm:prSet phldr="0"/>
      <dgm:spPr/>
      <dgm:t>
        <a:bodyPr/>
        <a:lstStyle/>
        <a:p>
          <a:pPr rtl="0"/>
          <a:r>
            <a:rPr lang="cs-CZ" dirty="0">
              <a:latin typeface="Calibri"/>
            </a:rPr>
            <a:t>Účinnost směrnice</a:t>
          </a:r>
        </a:p>
      </dgm:t>
    </dgm:pt>
    <dgm:pt modelId="{730A50DF-6950-40EF-8974-9769D1EF8A0A}" type="parTrans" cxnId="{99B84477-BE25-420C-9D61-F6F8129365A7}">
      <dgm:prSet/>
      <dgm:spPr/>
      <dgm:t>
        <a:bodyPr/>
        <a:lstStyle/>
        <a:p>
          <a:endParaRPr lang="cs-CZ"/>
        </a:p>
      </dgm:t>
    </dgm:pt>
    <dgm:pt modelId="{4268A83B-7DF0-4981-BF01-D594C01B1C4D}" type="sibTrans" cxnId="{99B84477-BE25-420C-9D61-F6F8129365A7}">
      <dgm:prSet/>
      <dgm:spPr/>
      <dgm:t>
        <a:bodyPr/>
        <a:lstStyle/>
        <a:p>
          <a:endParaRPr lang="cs-CZ"/>
        </a:p>
      </dgm:t>
    </dgm:pt>
    <dgm:pt modelId="{8E6E461F-8351-4E3C-A6B5-3160FBD446A3}">
      <dgm:prSet phldr="0"/>
      <dgm:spPr/>
      <dgm:t>
        <a:bodyPr/>
        <a:lstStyle/>
        <a:p>
          <a:pPr rtl="0"/>
          <a:r>
            <a:rPr lang="cs-CZ" b="1" u="none" dirty="0">
              <a:latin typeface="Calibri"/>
            </a:rPr>
            <a:t>1.1.2007</a:t>
          </a:r>
        </a:p>
      </dgm:t>
    </dgm:pt>
    <dgm:pt modelId="{4A744EB1-2A89-4952-945E-5465B44987DB}" type="parTrans" cxnId="{72042622-7130-45BD-A2A0-607935E3FF44}">
      <dgm:prSet/>
      <dgm:spPr/>
      <dgm:t>
        <a:bodyPr/>
        <a:lstStyle/>
        <a:p>
          <a:endParaRPr lang="cs-CZ"/>
        </a:p>
      </dgm:t>
    </dgm:pt>
    <dgm:pt modelId="{A2F34ED4-6D49-4992-940B-A1B868239D67}" type="sibTrans" cxnId="{72042622-7130-45BD-A2A0-607935E3FF44}">
      <dgm:prSet/>
      <dgm:spPr/>
      <dgm:t>
        <a:bodyPr/>
        <a:lstStyle/>
        <a:p>
          <a:endParaRPr lang="cs-CZ"/>
        </a:p>
      </dgm:t>
    </dgm:pt>
    <dgm:pt modelId="{09A26084-60F7-40EB-9C9B-912DC0195931}">
      <dgm:prSet phldr="0"/>
      <dgm:spPr/>
      <dgm:t>
        <a:bodyPr/>
        <a:lstStyle/>
        <a:p>
          <a:pPr rtl="0"/>
          <a:r>
            <a:rPr lang="cs-CZ" sz="1400" b="0" u="none" dirty="0">
              <a:latin typeface="Calibri"/>
            </a:rPr>
            <a:t>Stejná odměna za práci stejné hodnoty (resp. 1.1.2001)</a:t>
          </a:r>
        </a:p>
      </dgm:t>
    </dgm:pt>
    <dgm:pt modelId="{5B90DFB3-EEDC-4DC4-9CAB-13BACBCB6CCC}" type="parTrans" cxnId="{2839212F-8CA1-4703-817C-132EA22ACDA9}">
      <dgm:prSet/>
      <dgm:spPr/>
      <dgm:t>
        <a:bodyPr/>
        <a:lstStyle/>
        <a:p>
          <a:endParaRPr lang="cs-CZ"/>
        </a:p>
      </dgm:t>
    </dgm:pt>
    <dgm:pt modelId="{A19C3337-85FC-4D01-8245-AA0E43E3EFE6}" type="sibTrans" cxnId="{2839212F-8CA1-4703-817C-132EA22ACDA9}">
      <dgm:prSet/>
      <dgm:spPr/>
      <dgm:t>
        <a:bodyPr/>
        <a:lstStyle/>
        <a:p>
          <a:endParaRPr lang="cs-CZ"/>
        </a:p>
      </dgm:t>
    </dgm:pt>
    <dgm:pt modelId="{504BAAB4-429D-4E59-ABA5-590976429BD4}">
      <dgm:prSet phldr="0"/>
      <dgm:spPr/>
      <dgm:t>
        <a:bodyPr/>
        <a:lstStyle/>
        <a:p>
          <a:pPr rtl="0"/>
          <a:r>
            <a:rPr lang="cs-CZ" sz="1400" b="0" u="none" dirty="0">
              <a:latin typeface="Calibri"/>
            </a:rPr>
            <a:t>Striktní kritéria</a:t>
          </a:r>
        </a:p>
      </dgm:t>
    </dgm:pt>
    <dgm:pt modelId="{E28CE409-B55D-4CFB-8E4D-6BFF6877B3EB}" type="parTrans" cxnId="{C29E5BB6-23AB-4757-BC1A-796E7573028E}">
      <dgm:prSet/>
      <dgm:spPr/>
      <dgm:t>
        <a:bodyPr/>
        <a:lstStyle/>
        <a:p>
          <a:endParaRPr lang="cs-CZ"/>
        </a:p>
      </dgm:t>
    </dgm:pt>
    <dgm:pt modelId="{E9F6ADE3-963F-430D-8C6F-BB365243426E}" type="sibTrans" cxnId="{C29E5BB6-23AB-4757-BC1A-796E7573028E}">
      <dgm:prSet/>
      <dgm:spPr/>
      <dgm:t>
        <a:bodyPr/>
        <a:lstStyle/>
        <a:p>
          <a:endParaRPr lang="cs-CZ"/>
        </a:p>
      </dgm:t>
    </dgm:pt>
    <dgm:pt modelId="{B7EDF447-2F5C-4F77-9062-EC39C9C3C8E7}" type="pres">
      <dgm:prSet presAssocID="{907BA444-48F6-45F1-9AED-D333D001F726}" presName="Name0" presStyleCnt="0">
        <dgm:presLayoutVars>
          <dgm:dir/>
          <dgm:animLvl val="lvl"/>
          <dgm:resizeHandles val="exact"/>
        </dgm:presLayoutVars>
      </dgm:prSet>
      <dgm:spPr/>
    </dgm:pt>
    <dgm:pt modelId="{C3D230C2-EB24-46A1-95F9-E2595F842A8D}" type="pres">
      <dgm:prSet presAssocID="{8E6E461F-8351-4E3C-A6B5-3160FBD446A3}" presName="compositeNode" presStyleCnt="0">
        <dgm:presLayoutVars>
          <dgm:bulletEnabled val="1"/>
        </dgm:presLayoutVars>
      </dgm:prSet>
      <dgm:spPr/>
    </dgm:pt>
    <dgm:pt modelId="{4A819931-04D5-4FDF-875F-E112016A0BB7}" type="pres">
      <dgm:prSet presAssocID="{8E6E461F-8351-4E3C-A6B5-3160FBD446A3}" presName="bgRect" presStyleLbl="node1" presStyleIdx="0" presStyleCnt="5"/>
      <dgm:spPr/>
    </dgm:pt>
    <dgm:pt modelId="{B40B5552-7533-460A-BCB1-ACD006A63992}" type="pres">
      <dgm:prSet presAssocID="{8E6E461F-8351-4E3C-A6B5-3160FBD446A3}" presName="parentNode" presStyleLbl="node1" presStyleIdx="0" presStyleCnt="5">
        <dgm:presLayoutVars>
          <dgm:chMax val="0"/>
          <dgm:bulletEnabled val="1"/>
        </dgm:presLayoutVars>
      </dgm:prSet>
      <dgm:spPr/>
    </dgm:pt>
    <dgm:pt modelId="{3132421E-5FE9-43CE-9C3A-C9A44CB5C155}" type="pres">
      <dgm:prSet presAssocID="{8E6E461F-8351-4E3C-A6B5-3160FBD446A3}" presName="childNode" presStyleLbl="node1" presStyleIdx="0" presStyleCnt="5">
        <dgm:presLayoutVars>
          <dgm:bulletEnabled val="1"/>
        </dgm:presLayoutVars>
      </dgm:prSet>
      <dgm:spPr/>
    </dgm:pt>
    <dgm:pt modelId="{8E824AEE-BE8B-4D52-9C97-83EA36C02A7B}" type="pres">
      <dgm:prSet presAssocID="{A2F34ED4-6D49-4992-940B-A1B868239D67}" presName="hSp" presStyleCnt="0"/>
      <dgm:spPr/>
    </dgm:pt>
    <dgm:pt modelId="{1F52AE37-791C-4EFD-ABB8-0F43A5300F56}" type="pres">
      <dgm:prSet presAssocID="{A2F34ED4-6D49-4992-940B-A1B868239D67}" presName="vProcSp" presStyleCnt="0"/>
      <dgm:spPr/>
    </dgm:pt>
    <dgm:pt modelId="{E6E96280-4260-493D-9029-E44F1E4B6C88}" type="pres">
      <dgm:prSet presAssocID="{A2F34ED4-6D49-4992-940B-A1B868239D67}" presName="vSp1" presStyleCnt="0"/>
      <dgm:spPr/>
    </dgm:pt>
    <dgm:pt modelId="{60233140-D789-46CA-8FA7-475265F877F5}" type="pres">
      <dgm:prSet presAssocID="{A2F34ED4-6D49-4992-940B-A1B868239D67}" presName="simulatedConn" presStyleLbl="solidFgAcc1" presStyleIdx="0" presStyleCnt="4"/>
      <dgm:spPr/>
    </dgm:pt>
    <dgm:pt modelId="{B13AA37C-4C74-40EB-ACF2-A9D233E7574C}" type="pres">
      <dgm:prSet presAssocID="{A2F34ED4-6D49-4992-940B-A1B868239D67}" presName="vSp2" presStyleCnt="0"/>
      <dgm:spPr/>
    </dgm:pt>
    <dgm:pt modelId="{63B0AE09-D1B6-4711-BABC-3DDBCDB7CA8A}" type="pres">
      <dgm:prSet presAssocID="{A2F34ED4-6D49-4992-940B-A1B868239D67}" presName="sibTrans" presStyleCnt="0"/>
      <dgm:spPr/>
    </dgm:pt>
    <dgm:pt modelId="{2C9B0421-11D1-4967-A67C-66B26447B24F}" type="pres">
      <dgm:prSet presAssocID="{763C8B79-F752-4139-BF4D-FA05826F9309}" presName="compositeNode" presStyleCnt="0">
        <dgm:presLayoutVars>
          <dgm:bulletEnabled val="1"/>
        </dgm:presLayoutVars>
      </dgm:prSet>
      <dgm:spPr/>
    </dgm:pt>
    <dgm:pt modelId="{8C1746A5-071D-4FF2-A257-E18588922192}" type="pres">
      <dgm:prSet presAssocID="{763C8B79-F752-4139-BF4D-FA05826F9309}" presName="bgRect" presStyleLbl="node1" presStyleIdx="1" presStyleCnt="5"/>
      <dgm:spPr/>
    </dgm:pt>
    <dgm:pt modelId="{C8CC14B3-1E78-4D46-850F-E82490E8225B}" type="pres">
      <dgm:prSet presAssocID="{763C8B79-F752-4139-BF4D-FA05826F9309}" presName="parentNode" presStyleLbl="node1" presStyleIdx="1" presStyleCnt="5">
        <dgm:presLayoutVars>
          <dgm:chMax val="0"/>
          <dgm:bulletEnabled val="1"/>
        </dgm:presLayoutVars>
      </dgm:prSet>
      <dgm:spPr/>
    </dgm:pt>
    <dgm:pt modelId="{218ABAD0-3A25-4716-A23E-F7EB7520EDC5}" type="pres">
      <dgm:prSet presAssocID="{763C8B79-F752-4139-BF4D-FA05826F9309}" presName="childNode" presStyleLbl="node1" presStyleIdx="1" presStyleCnt="5">
        <dgm:presLayoutVars>
          <dgm:bulletEnabled val="1"/>
        </dgm:presLayoutVars>
      </dgm:prSet>
      <dgm:spPr/>
    </dgm:pt>
    <dgm:pt modelId="{A4526780-32B3-4DBA-A1FA-4EB1141F889D}" type="pres">
      <dgm:prSet presAssocID="{69838135-6B2A-4FF2-991B-F969E93190E5}" presName="hSp" presStyleCnt="0"/>
      <dgm:spPr/>
    </dgm:pt>
    <dgm:pt modelId="{50793A02-9CB8-4C5B-9303-270B89A0B607}" type="pres">
      <dgm:prSet presAssocID="{69838135-6B2A-4FF2-991B-F969E93190E5}" presName="vProcSp" presStyleCnt="0"/>
      <dgm:spPr/>
    </dgm:pt>
    <dgm:pt modelId="{9C17F173-EAC8-4BE7-9B65-80DF882DF50E}" type="pres">
      <dgm:prSet presAssocID="{69838135-6B2A-4FF2-991B-F969E93190E5}" presName="vSp1" presStyleCnt="0"/>
      <dgm:spPr/>
    </dgm:pt>
    <dgm:pt modelId="{10B4C185-3749-4099-A657-2FA969EDDCBB}" type="pres">
      <dgm:prSet presAssocID="{69838135-6B2A-4FF2-991B-F969E93190E5}" presName="simulatedConn" presStyleLbl="solidFgAcc1" presStyleIdx="1" presStyleCnt="4"/>
      <dgm:spPr/>
    </dgm:pt>
    <dgm:pt modelId="{6697F2C9-7053-4882-B20A-2F08FCEBD916}" type="pres">
      <dgm:prSet presAssocID="{69838135-6B2A-4FF2-991B-F969E93190E5}" presName="vSp2" presStyleCnt="0"/>
      <dgm:spPr/>
    </dgm:pt>
    <dgm:pt modelId="{F6C5874C-6A82-417D-A6E5-A6ED459D20B8}" type="pres">
      <dgm:prSet presAssocID="{69838135-6B2A-4FF2-991B-F969E93190E5}" presName="sibTrans" presStyleCnt="0"/>
      <dgm:spPr/>
    </dgm:pt>
    <dgm:pt modelId="{80964622-0252-4B99-BB7C-2192BB9AD613}" type="pres">
      <dgm:prSet presAssocID="{6856C668-7390-4A06-A0AE-B24391A2667B}" presName="compositeNode" presStyleCnt="0">
        <dgm:presLayoutVars>
          <dgm:bulletEnabled val="1"/>
        </dgm:presLayoutVars>
      </dgm:prSet>
      <dgm:spPr/>
    </dgm:pt>
    <dgm:pt modelId="{D927A8CC-E5A9-4EA6-96FF-4B14F50BBAC6}" type="pres">
      <dgm:prSet presAssocID="{6856C668-7390-4A06-A0AE-B24391A2667B}" presName="bgRect" presStyleLbl="node1" presStyleIdx="2" presStyleCnt="5"/>
      <dgm:spPr/>
    </dgm:pt>
    <dgm:pt modelId="{7072C07C-DD8D-4BF8-9568-EE70643C4A01}" type="pres">
      <dgm:prSet presAssocID="{6856C668-7390-4A06-A0AE-B24391A2667B}" presName="parentNode" presStyleLbl="node1" presStyleIdx="2" presStyleCnt="5">
        <dgm:presLayoutVars>
          <dgm:chMax val="0"/>
          <dgm:bulletEnabled val="1"/>
        </dgm:presLayoutVars>
      </dgm:prSet>
      <dgm:spPr/>
    </dgm:pt>
    <dgm:pt modelId="{205750E6-47C3-48DB-8F00-D403673B766E}" type="pres">
      <dgm:prSet presAssocID="{6856C668-7390-4A06-A0AE-B24391A2667B}" presName="childNode" presStyleLbl="node1" presStyleIdx="2" presStyleCnt="5">
        <dgm:presLayoutVars>
          <dgm:bulletEnabled val="1"/>
        </dgm:presLayoutVars>
      </dgm:prSet>
      <dgm:spPr/>
    </dgm:pt>
    <dgm:pt modelId="{9CC31938-66B7-4553-9B72-A95B6AF75DF6}" type="pres">
      <dgm:prSet presAssocID="{A4C81145-EC56-4081-9453-EF47525E06BC}" presName="hSp" presStyleCnt="0"/>
      <dgm:spPr/>
    </dgm:pt>
    <dgm:pt modelId="{366774DB-F986-416F-AE68-CEE888958C2D}" type="pres">
      <dgm:prSet presAssocID="{A4C81145-EC56-4081-9453-EF47525E06BC}" presName="vProcSp" presStyleCnt="0"/>
      <dgm:spPr/>
    </dgm:pt>
    <dgm:pt modelId="{3682CC86-C7BE-488E-AD32-C36030E59617}" type="pres">
      <dgm:prSet presAssocID="{A4C81145-EC56-4081-9453-EF47525E06BC}" presName="vSp1" presStyleCnt="0"/>
      <dgm:spPr/>
    </dgm:pt>
    <dgm:pt modelId="{CB4033A3-7E4A-4C44-97B6-D9C8EC7A98C5}" type="pres">
      <dgm:prSet presAssocID="{A4C81145-EC56-4081-9453-EF47525E06BC}" presName="simulatedConn" presStyleLbl="solidFgAcc1" presStyleIdx="2" presStyleCnt="4"/>
      <dgm:spPr/>
    </dgm:pt>
    <dgm:pt modelId="{AF8559E8-4049-4B09-9FB5-80A44456915D}" type="pres">
      <dgm:prSet presAssocID="{A4C81145-EC56-4081-9453-EF47525E06BC}" presName="vSp2" presStyleCnt="0"/>
      <dgm:spPr/>
    </dgm:pt>
    <dgm:pt modelId="{588C217E-7BCA-446B-AA21-2CDBFEA4677B}" type="pres">
      <dgm:prSet presAssocID="{A4C81145-EC56-4081-9453-EF47525E06BC}" presName="sibTrans" presStyleCnt="0"/>
      <dgm:spPr/>
    </dgm:pt>
    <dgm:pt modelId="{0D37CE74-3C77-4246-8D78-A9E246811FFE}" type="pres">
      <dgm:prSet presAssocID="{23656C98-6F5F-45D6-9B49-00B7149B9CFD}" presName="compositeNode" presStyleCnt="0">
        <dgm:presLayoutVars>
          <dgm:bulletEnabled val="1"/>
        </dgm:presLayoutVars>
      </dgm:prSet>
      <dgm:spPr/>
    </dgm:pt>
    <dgm:pt modelId="{6B102545-3342-4769-A36F-4A2B6B5B79B4}" type="pres">
      <dgm:prSet presAssocID="{23656C98-6F5F-45D6-9B49-00B7149B9CFD}" presName="bgRect" presStyleLbl="node1" presStyleIdx="3" presStyleCnt="5"/>
      <dgm:spPr/>
    </dgm:pt>
    <dgm:pt modelId="{CB5A478D-26C5-4AF8-8D4D-C727736FAC14}" type="pres">
      <dgm:prSet presAssocID="{23656C98-6F5F-45D6-9B49-00B7149B9CFD}" presName="parentNode" presStyleLbl="node1" presStyleIdx="3" presStyleCnt="5">
        <dgm:presLayoutVars>
          <dgm:chMax val="0"/>
          <dgm:bulletEnabled val="1"/>
        </dgm:presLayoutVars>
      </dgm:prSet>
      <dgm:spPr/>
    </dgm:pt>
    <dgm:pt modelId="{20578FF8-628D-43A5-8705-577C85636F5A}" type="pres">
      <dgm:prSet presAssocID="{23656C98-6F5F-45D6-9B49-00B7149B9CFD}" presName="childNode" presStyleLbl="node1" presStyleIdx="3" presStyleCnt="5">
        <dgm:presLayoutVars>
          <dgm:bulletEnabled val="1"/>
        </dgm:presLayoutVars>
      </dgm:prSet>
      <dgm:spPr/>
    </dgm:pt>
    <dgm:pt modelId="{447DFDC0-0CE9-41A6-8409-DC0947F6C174}" type="pres">
      <dgm:prSet presAssocID="{DAAE712B-FC79-478E-AF9A-D6821956F9FC}" presName="hSp" presStyleCnt="0"/>
      <dgm:spPr/>
    </dgm:pt>
    <dgm:pt modelId="{CE791738-5251-467C-AB0D-7896FDECBBC4}" type="pres">
      <dgm:prSet presAssocID="{DAAE712B-FC79-478E-AF9A-D6821956F9FC}" presName="vProcSp" presStyleCnt="0"/>
      <dgm:spPr/>
    </dgm:pt>
    <dgm:pt modelId="{EDC9B710-EB54-4A13-B855-62D79E501617}" type="pres">
      <dgm:prSet presAssocID="{DAAE712B-FC79-478E-AF9A-D6821956F9FC}" presName="vSp1" presStyleCnt="0"/>
      <dgm:spPr/>
    </dgm:pt>
    <dgm:pt modelId="{3EA765F4-F75D-4B26-BFAB-09264A054A1D}" type="pres">
      <dgm:prSet presAssocID="{DAAE712B-FC79-478E-AF9A-D6821956F9FC}" presName="simulatedConn" presStyleLbl="solidFgAcc1" presStyleIdx="3" presStyleCnt="4"/>
      <dgm:spPr/>
    </dgm:pt>
    <dgm:pt modelId="{A2A7939A-C24F-413B-9879-77BEFD06C10A}" type="pres">
      <dgm:prSet presAssocID="{DAAE712B-FC79-478E-AF9A-D6821956F9FC}" presName="vSp2" presStyleCnt="0"/>
      <dgm:spPr/>
    </dgm:pt>
    <dgm:pt modelId="{CBE4E488-D3AE-47D9-99E2-134D21167E56}" type="pres">
      <dgm:prSet presAssocID="{DAAE712B-FC79-478E-AF9A-D6821956F9FC}" presName="sibTrans" presStyleCnt="0"/>
      <dgm:spPr/>
    </dgm:pt>
    <dgm:pt modelId="{2C0D0A52-6E46-4B9B-A131-3C76FEB289B5}" type="pres">
      <dgm:prSet presAssocID="{6BE7422F-4018-473B-A35A-9332B0CB4981}" presName="compositeNode" presStyleCnt="0">
        <dgm:presLayoutVars>
          <dgm:bulletEnabled val="1"/>
        </dgm:presLayoutVars>
      </dgm:prSet>
      <dgm:spPr/>
    </dgm:pt>
    <dgm:pt modelId="{9D2187A9-8FC5-4BE0-9852-034D4E2F1B1F}" type="pres">
      <dgm:prSet presAssocID="{6BE7422F-4018-473B-A35A-9332B0CB4981}" presName="bgRect" presStyleLbl="node1" presStyleIdx="4" presStyleCnt="5"/>
      <dgm:spPr/>
    </dgm:pt>
    <dgm:pt modelId="{088CC5EC-B29A-4431-BF88-94F6C18259EA}" type="pres">
      <dgm:prSet presAssocID="{6BE7422F-4018-473B-A35A-9332B0CB4981}" presName="parentNode" presStyleLbl="node1" presStyleIdx="4" presStyleCnt="5">
        <dgm:presLayoutVars>
          <dgm:chMax val="0"/>
          <dgm:bulletEnabled val="1"/>
        </dgm:presLayoutVars>
      </dgm:prSet>
      <dgm:spPr/>
    </dgm:pt>
    <dgm:pt modelId="{F6CA3C92-8D6A-495F-B034-F5483C1F4476}" type="pres">
      <dgm:prSet presAssocID="{6BE7422F-4018-473B-A35A-9332B0CB4981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94513302-5677-468B-B752-6177D32C9F90}" type="presOf" srcId="{6BE7422F-4018-473B-A35A-9332B0CB4981}" destId="{088CC5EC-B29A-4431-BF88-94F6C18259EA}" srcOrd="1" destOrd="0" presId="urn:microsoft.com/office/officeart/2005/8/layout/hProcess7"/>
    <dgm:cxn modelId="{48AC6002-9ECC-4F57-A3E3-4CB1431ADCCF}" srcId="{907BA444-48F6-45F1-9AED-D333D001F726}" destId="{6856C668-7390-4A06-A0AE-B24391A2667B}" srcOrd="2" destOrd="0" parTransId="{0D56A110-ACF8-4937-99E9-0EAF379E6808}" sibTransId="{A4C81145-EC56-4081-9453-EF47525E06BC}"/>
    <dgm:cxn modelId="{06A2B90A-CC3B-49EF-B8DA-1DB69974ACDE}" type="presOf" srcId="{23656C98-6F5F-45D6-9B49-00B7149B9CFD}" destId="{6B102545-3342-4769-A36F-4A2B6B5B79B4}" srcOrd="0" destOrd="0" presId="urn:microsoft.com/office/officeart/2005/8/layout/hProcess7"/>
    <dgm:cxn modelId="{071B080C-9B4D-45E3-9760-7C0B248432A5}" type="presOf" srcId="{FEF94584-FC4B-454D-AB7B-4A6116987D1F}" destId="{F6CA3C92-8D6A-495F-B034-F5483C1F4476}" srcOrd="0" destOrd="0" presId="urn:microsoft.com/office/officeart/2005/8/layout/hProcess7"/>
    <dgm:cxn modelId="{E352901B-80AA-4753-9EEF-F017F891BCB6}" srcId="{23656C98-6F5F-45D6-9B49-00B7149B9CFD}" destId="{FD612DD3-D059-4F5C-8F94-8B4D9F70FD55}" srcOrd="0" destOrd="0" parTransId="{2C2100A4-9C5C-4D56-B06B-1D39D177A1FC}" sibTransId="{9DDFB176-100F-46F9-84BD-0F6FB4547BF1}"/>
    <dgm:cxn modelId="{C0F1D51F-FDC2-4687-A532-51F47271283F}" type="presOf" srcId="{8E6E461F-8351-4E3C-A6B5-3160FBD446A3}" destId="{4A819931-04D5-4FDF-875F-E112016A0BB7}" srcOrd="0" destOrd="0" presId="urn:microsoft.com/office/officeart/2005/8/layout/hProcess7"/>
    <dgm:cxn modelId="{C399E921-9E3C-42D9-89A7-598BCF68314C}" type="presOf" srcId="{1139DF3C-6C48-4773-9C28-8F4ABA84189A}" destId="{218ABAD0-3A25-4716-A23E-F7EB7520EDC5}" srcOrd="0" destOrd="1" presId="urn:microsoft.com/office/officeart/2005/8/layout/hProcess7"/>
    <dgm:cxn modelId="{72042622-7130-45BD-A2A0-607935E3FF44}" srcId="{907BA444-48F6-45F1-9AED-D333D001F726}" destId="{8E6E461F-8351-4E3C-A6B5-3160FBD446A3}" srcOrd="0" destOrd="0" parTransId="{4A744EB1-2A89-4952-945E-5465B44987DB}" sibTransId="{A2F34ED4-6D49-4992-940B-A1B868239D67}"/>
    <dgm:cxn modelId="{2839212F-8CA1-4703-817C-132EA22ACDA9}" srcId="{8E6E461F-8351-4E3C-A6B5-3160FBD446A3}" destId="{09A26084-60F7-40EB-9C9B-912DC0195931}" srcOrd="0" destOrd="0" parTransId="{5B90DFB3-EEDC-4DC4-9CAB-13BACBCB6CCC}" sibTransId="{A19C3337-85FC-4D01-8245-AA0E43E3EFE6}"/>
    <dgm:cxn modelId="{FB95F334-A5D6-4BEF-9493-A0B290DBE119}" srcId="{6BE7422F-4018-473B-A35A-9332B0CB4981}" destId="{FEF94584-FC4B-454D-AB7B-4A6116987D1F}" srcOrd="0" destOrd="0" parTransId="{012E996C-E6CA-488B-AA5B-E46FADB48D8B}" sibTransId="{E71E81FF-1E91-4CB1-936C-E6773C4E95B7}"/>
    <dgm:cxn modelId="{6D123761-D842-4D60-9907-C0D9F0BE8A2E}" srcId="{907BA444-48F6-45F1-9AED-D333D001F726}" destId="{6BE7422F-4018-473B-A35A-9332B0CB4981}" srcOrd="4" destOrd="0" parTransId="{27DF4420-27A8-4292-AA45-6618A24CB0B0}" sibTransId="{F7250CE9-3CC6-469D-B115-E500BE858466}"/>
    <dgm:cxn modelId="{5F12CC44-68AF-4F0C-B48D-61E48FBA681B}" srcId="{907BA444-48F6-45F1-9AED-D333D001F726}" destId="{23656C98-6F5F-45D6-9B49-00B7149B9CFD}" srcOrd="3" destOrd="0" parTransId="{8CE49B86-C1D3-4589-9EF9-A82966008DE5}" sibTransId="{DAAE712B-FC79-478E-AF9A-D6821956F9FC}"/>
    <dgm:cxn modelId="{FF9E8967-0E80-4B16-A7CB-15EFAA712B29}" type="presOf" srcId="{6856C668-7390-4A06-A0AE-B24391A2667B}" destId="{7072C07C-DD8D-4BF8-9568-EE70643C4A01}" srcOrd="1" destOrd="0" presId="urn:microsoft.com/office/officeart/2005/8/layout/hProcess7"/>
    <dgm:cxn modelId="{FC264848-6A92-44D5-97D3-B911DD1DB685}" srcId="{6BE7422F-4018-473B-A35A-9332B0CB4981}" destId="{74422D77-EB1E-4264-826D-EC6A6378D48A}" srcOrd="1" destOrd="0" parTransId="{30226550-F431-4BB7-A407-8493D555FDA4}" sibTransId="{9D234FED-1A79-4137-9AD6-2161A46C5F34}"/>
    <dgm:cxn modelId="{BF408348-9AF0-40CC-987F-B1F9010F524E}" type="presOf" srcId="{763C8B79-F752-4139-BF4D-FA05826F9309}" destId="{8C1746A5-071D-4FF2-A257-E18588922192}" srcOrd="0" destOrd="0" presId="urn:microsoft.com/office/officeart/2005/8/layout/hProcess7"/>
    <dgm:cxn modelId="{06349570-99C7-4355-838C-AB101D995412}" type="presOf" srcId="{504BAAB4-429D-4E59-ABA5-590976429BD4}" destId="{3132421E-5FE9-43CE-9C3A-C9A44CB5C155}" srcOrd="0" destOrd="1" presId="urn:microsoft.com/office/officeart/2005/8/layout/hProcess7"/>
    <dgm:cxn modelId="{6CEA7571-90C9-41F7-B2B9-484240A205F4}" srcId="{763C8B79-F752-4139-BF4D-FA05826F9309}" destId="{F9257CAC-0BC1-43EC-958E-252B2E2F7FA5}" srcOrd="0" destOrd="0" parTransId="{5162A053-1DA3-4014-908F-080705F4FA80}" sibTransId="{5770F10C-DF94-46C1-93F9-6EADAD9FBFEB}"/>
    <dgm:cxn modelId="{54DE1256-301D-44AD-A2AF-897FAB467498}" type="presOf" srcId="{6856C668-7390-4A06-A0AE-B24391A2667B}" destId="{D927A8CC-E5A9-4EA6-96FF-4B14F50BBAC6}" srcOrd="0" destOrd="0" presId="urn:microsoft.com/office/officeart/2005/8/layout/hProcess7"/>
    <dgm:cxn modelId="{EF81DF56-4B3B-4894-8234-8672FE7AE421}" type="presOf" srcId="{23656C98-6F5F-45D6-9B49-00B7149B9CFD}" destId="{CB5A478D-26C5-4AF8-8D4D-C727736FAC14}" srcOrd="1" destOrd="0" presId="urn:microsoft.com/office/officeart/2005/8/layout/hProcess7"/>
    <dgm:cxn modelId="{99B84477-BE25-420C-9D61-F6F8129365A7}" srcId="{763C8B79-F752-4139-BF4D-FA05826F9309}" destId="{1139DF3C-6C48-4773-9C28-8F4ABA84189A}" srcOrd="1" destOrd="0" parTransId="{730A50DF-6950-40EF-8974-9769D1EF8A0A}" sibTransId="{4268A83B-7DF0-4981-BF01-D594C01B1C4D}"/>
    <dgm:cxn modelId="{4DA3367E-1AE9-4980-A595-B5C4049E320B}" type="presOf" srcId="{FD612DD3-D059-4F5C-8F94-8B4D9F70FD55}" destId="{20578FF8-628D-43A5-8705-577C85636F5A}" srcOrd="0" destOrd="0" presId="urn:microsoft.com/office/officeart/2005/8/layout/hProcess7"/>
    <dgm:cxn modelId="{671A6D81-A33B-4ECF-995A-A6F8766909C0}" type="presOf" srcId="{F9257CAC-0BC1-43EC-958E-252B2E2F7FA5}" destId="{218ABAD0-3A25-4716-A23E-F7EB7520EDC5}" srcOrd="0" destOrd="0" presId="urn:microsoft.com/office/officeart/2005/8/layout/hProcess7"/>
    <dgm:cxn modelId="{9CCD778C-562B-4E81-BB5A-93BB912787D4}" srcId="{907BA444-48F6-45F1-9AED-D333D001F726}" destId="{763C8B79-F752-4139-BF4D-FA05826F9309}" srcOrd="1" destOrd="0" parTransId="{8DAF9769-1D2D-4F9F-92D0-E392FCBBEF7B}" sibTransId="{69838135-6B2A-4FF2-991B-F969E93190E5}"/>
    <dgm:cxn modelId="{598D0B9D-BE88-4FEA-B3B3-26776FC33D65}" type="presOf" srcId="{8E6E461F-8351-4E3C-A6B5-3160FBD446A3}" destId="{B40B5552-7533-460A-BCB1-ACD006A63992}" srcOrd="1" destOrd="0" presId="urn:microsoft.com/office/officeart/2005/8/layout/hProcess7"/>
    <dgm:cxn modelId="{1D94A5AA-80F9-4037-A6A6-AD03499D7BE1}" type="presOf" srcId="{A2111664-C210-45C5-8053-A99BE0902291}" destId="{205750E6-47C3-48DB-8F00-D403673B766E}" srcOrd="0" destOrd="0" presId="urn:microsoft.com/office/officeart/2005/8/layout/hProcess7"/>
    <dgm:cxn modelId="{C29E5BB6-23AB-4757-BC1A-796E7573028E}" srcId="{8E6E461F-8351-4E3C-A6B5-3160FBD446A3}" destId="{504BAAB4-429D-4E59-ABA5-590976429BD4}" srcOrd="1" destOrd="0" parTransId="{E28CE409-B55D-4CFB-8E4D-6BFF6877B3EB}" sibTransId="{E9F6ADE3-963F-430D-8C6F-BB365243426E}"/>
    <dgm:cxn modelId="{5D6BBCB9-5C45-418C-B520-F1F07C9196A2}" type="presOf" srcId="{09A26084-60F7-40EB-9C9B-912DC0195931}" destId="{3132421E-5FE9-43CE-9C3A-C9A44CB5C155}" srcOrd="0" destOrd="0" presId="urn:microsoft.com/office/officeart/2005/8/layout/hProcess7"/>
    <dgm:cxn modelId="{E4485EC6-4695-40AE-BA40-667A82AF7397}" type="presOf" srcId="{763C8B79-F752-4139-BF4D-FA05826F9309}" destId="{C8CC14B3-1E78-4D46-850F-E82490E8225B}" srcOrd="1" destOrd="0" presId="urn:microsoft.com/office/officeart/2005/8/layout/hProcess7"/>
    <dgm:cxn modelId="{164B4ED5-5FBF-4BD1-9D3E-19E204773C6E}" srcId="{6856C668-7390-4A06-A0AE-B24391A2667B}" destId="{A2111664-C210-45C5-8053-A99BE0902291}" srcOrd="0" destOrd="0" parTransId="{28B3F8EC-546D-4CE6-B841-95F022911F57}" sibTransId="{B82FE551-B70C-486E-993E-0065C2BDCF8F}"/>
    <dgm:cxn modelId="{3C7F52D9-DDE2-497A-B135-7C1257D55C98}" type="presOf" srcId="{6BE7422F-4018-473B-A35A-9332B0CB4981}" destId="{9D2187A9-8FC5-4BE0-9852-034D4E2F1B1F}" srcOrd="0" destOrd="0" presId="urn:microsoft.com/office/officeart/2005/8/layout/hProcess7"/>
    <dgm:cxn modelId="{925093E6-DD70-4524-97CA-6597BB540B48}" type="presOf" srcId="{907BA444-48F6-45F1-9AED-D333D001F726}" destId="{B7EDF447-2F5C-4F77-9062-EC39C9C3C8E7}" srcOrd="0" destOrd="0" presId="urn:microsoft.com/office/officeart/2005/8/layout/hProcess7"/>
    <dgm:cxn modelId="{0936D4F4-13D2-4233-B2E1-CB10EAE71F07}" type="presOf" srcId="{74422D77-EB1E-4264-826D-EC6A6378D48A}" destId="{F6CA3C92-8D6A-495F-B034-F5483C1F4476}" srcOrd="0" destOrd="1" presId="urn:microsoft.com/office/officeart/2005/8/layout/hProcess7"/>
    <dgm:cxn modelId="{8A99D4F0-0951-44A5-AC4F-2DE652AEABF3}" type="presParOf" srcId="{B7EDF447-2F5C-4F77-9062-EC39C9C3C8E7}" destId="{C3D230C2-EB24-46A1-95F9-E2595F842A8D}" srcOrd="0" destOrd="0" presId="urn:microsoft.com/office/officeart/2005/8/layout/hProcess7"/>
    <dgm:cxn modelId="{13804440-518D-4DBF-92F7-757A5EEF6245}" type="presParOf" srcId="{C3D230C2-EB24-46A1-95F9-E2595F842A8D}" destId="{4A819931-04D5-4FDF-875F-E112016A0BB7}" srcOrd="0" destOrd="0" presId="urn:microsoft.com/office/officeart/2005/8/layout/hProcess7"/>
    <dgm:cxn modelId="{B98FF50C-FD12-4CCE-968E-5D51CB3CAD04}" type="presParOf" srcId="{C3D230C2-EB24-46A1-95F9-E2595F842A8D}" destId="{B40B5552-7533-460A-BCB1-ACD006A63992}" srcOrd="1" destOrd="0" presId="urn:microsoft.com/office/officeart/2005/8/layout/hProcess7"/>
    <dgm:cxn modelId="{29D75A5D-53AE-4694-B354-8261C6DBF1C0}" type="presParOf" srcId="{C3D230C2-EB24-46A1-95F9-E2595F842A8D}" destId="{3132421E-5FE9-43CE-9C3A-C9A44CB5C155}" srcOrd="2" destOrd="0" presId="urn:microsoft.com/office/officeart/2005/8/layout/hProcess7"/>
    <dgm:cxn modelId="{6CBF458D-FC3F-4097-9E4B-62E56C69F95C}" type="presParOf" srcId="{B7EDF447-2F5C-4F77-9062-EC39C9C3C8E7}" destId="{8E824AEE-BE8B-4D52-9C97-83EA36C02A7B}" srcOrd="1" destOrd="0" presId="urn:microsoft.com/office/officeart/2005/8/layout/hProcess7"/>
    <dgm:cxn modelId="{EACC3A3E-2E4D-463B-9AEB-1CB5B2F384AC}" type="presParOf" srcId="{B7EDF447-2F5C-4F77-9062-EC39C9C3C8E7}" destId="{1F52AE37-791C-4EFD-ABB8-0F43A5300F56}" srcOrd="2" destOrd="0" presId="urn:microsoft.com/office/officeart/2005/8/layout/hProcess7"/>
    <dgm:cxn modelId="{EBBAB5FB-EA18-48D5-A971-5763D961E474}" type="presParOf" srcId="{1F52AE37-791C-4EFD-ABB8-0F43A5300F56}" destId="{E6E96280-4260-493D-9029-E44F1E4B6C88}" srcOrd="0" destOrd="0" presId="urn:microsoft.com/office/officeart/2005/8/layout/hProcess7"/>
    <dgm:cxn modelId="{55A6EAF0-462E-4E8F-BD3D-CC1C0C96D719}" type="presParOf" srcId="{1F52AE37-791C-4EFD-ABB8-0F43A5300F56}" destId="{60233140-D789-46CA-8FA7-475265F877F5}" srcOrd="1" destOrd="0" presId="urn:microsoft.com/office/officeart/2005/8/layout/hProcess7"/>
    <dgm:cxn modelId="{30133745-0D5A-45D8-86BF-BB1FAFE01C57}" type="presParOf" srcId="{1F52AE37-791C-4EFD-ABB8-0F43A5300F56}" destId="{B13AA37C-4C74-40EB-ACF2-A9D233E7574C}" srcOrd="2" destOrd="0" presId="urn:microsoft.com/office/officeart/2005/8/layout/hProcess7"/>
    <dgm:cxn modelId="{7180CEE2-8CF7-4CB2-8466-99F39E580E76}" type="presParOf" srcId="{B7EDF447-2F5C-4F77-9062-EC39C9C3C8E7}" destId="{63B0AE09-D1B6-4711-BABC-3DDBCDB7CA8A}" srcOrd="3" destOrd="0" presId="urn:microsoft.com/office/officeart/2005/8/layout/hProcess7"/>
    <dgm:cxn modelId="{AACB148D-267F-4A25-AF5A-9F5DBA306CBB}" type="presParOf" srcId="{B7EDF447-2F5C-4F77-9062-EC39C9C3C8E7}" destId="{2C9B0421-11D1-4967-A67C-66B26447B24F}" srcOrd="4" destOrd="0" presId="urn:microsoft.com/office/officeart/2005/8/layout/hProcess7"/>
    <dgm:cxn modelId="{4E7EAFE3-A0B6-48E9-8E69-727223D57485}" type="presParOf" srcId="{2C9B0421-11D1-4967-A67C-66B26447B24F}" destId="{8C1746A5-071D-4FF2-A257-E18588922192}" srcOrd="0" destOrd="0" presId="urn:microsoft.com/office/officeart/2005/8/layout/hProcess7"/>
    <dgm:cxn modelId="{606764A1-2076-4E10-ACB8-954A1F63D111}" type="presParOf" srcId="{2C9B0421-11D1-4967-A67C-66B26447B24F}" destId="{C8CC14B3-1E78-4D46-850F-E82490E8225B}" srcOrd="1" destOrd="0" presId="urn:microsoft.com/office/officeart/2005/8/layout/hProcess7"/>
    <dgm:cxn modelId="{6AF41129-576C-44D3-98AF-68D7A555436D}" type="presParOf" srcId="{2C9B0421-11D1-4967-A67C-66B26447B24F}" destId="{218ABAD0-3A25-4716-A23E-F7EB7520EDC5}" srcOrd="2" destOrd="0" presId="urn:microsoft.com/office/officeart/2005/8/layout/hProcess7"/>
    <dgm:cxn modelId="{AF27A077-3E28-443F-B14E-FD02A35EEA49}" type="presParOf" srcId="{B7EDF447-2F5C-4F77-9062-EC39C9C3C8E7}" destId="{A4526780-32B3-4DBA-A1FA-4EB1141F889D}" srcOrd="5" destOrd="0" presId="urn:microsoft.com/office/officeart/2005/8/layout/hProcess7"/>
    <dgm:cxn modelId="{71201938-8CC6-43A2-907C-C1830A1EDEF7}" type="presParOf" srcId="{B7EDF447-2F5C-4F77-9062-EC39C9C3C8E7}" destId="{50793A02-9CB8-4C5B-9303-270B89A0B607}" srcOrd="6" destOrd="0" presId="urn:microsoft.com/office/officeart/2005/8/layout/hProcess7"/>
    <dgm:cxn modelId="{8469FAA3-24DA-429C-939C-989A96389421}" type="presParOf" srcId="{50793A02-9CB8-4C5B-9303-270B89A0B607}" destId="{9C17F173-EAC8-4BE7-9B65-80DF882DF50E}" srcOrd="0" destOrd="0" presId="urn:microsoft.com/office/officeart/2005/8/layout/hProcess7"/>
    <dgm:cxn modelId="{7E45C98A-1552-43F7-9C89-95720B9AE59B}" type="presParOf" srcId="{50793A02-9CB8-4C5B-9303-270B89A0B607}" destId="{10B4C185-3749-4099-A657-2FA969EDDCBB}" srcOrd="1" destOrd="0" presId="urn:microsoft.com/office/officeart/2005/8/layout/hProcess7"/>
    <dgm:cxn modelId="{1E168B44-D557-4E2D-B84C-17AA915551FE}" type="presParOf" srcId="{50793A02-9CB8-4C5B-9303-270B89A0B607}" destId="{6697F2C9-7053-4882-B20A-2F08FCEBD916}" srcOrd="2" destOrd="0" presId="urn:microsoft.com/office/officeart/2005/8/layout/hProcess7"/>
    <dgm:cxn modelId="{8EACBFFC-D0E1-4D15-BF4F-CEE643A8D46D}" type="presParOf" srcId="{B7EDF447-2F5C-4F77-9062-EC39C9C3C8E7}" destId="{F6C5874C-6A82-417D-A6E5-A6ED459D20B8}" srcOrd="7" destOrd="0" presId="urn:microsoft.com/office/officeart/2005/8/layout/hProcess7"/>
    <dgm:cxn modelId="{A0929D4A-4F86-4CBF-877A-E681FE827E5D}" type="presParOf" srcId="{B7EDF447-2F5C-4F77-9062-EC39C9C3C8E7}" destId="{80964622-0252-4B99-BB7C-2192BB9AD613}" srcOrd="8" destOrd="0" presId="urn:microsoft.com/office/officeart/2005/8/layout/hProcess7"/>
    <dgm:cxn modelId="{8404CC8F-A00E-4E09-AF84-11623577AF85}" type="presParOf" srcId="{80964622-0252-4B99-BB7C-2192BB9AD613}" destId="{D927A8CC-E5A9-4EA6-96FF-4B14F50BBAC6}" srcOrd="0" destOrd="0" presId="urn:microsoft.com/office/officeart/2005/8/layout/hProcess7"/>
    <dgm:cxn modelId="{8DDAE9AB-0A3F-4F94-9B49-75AADAA0A738}" type="presParOf" srcId="{80964622-0252-4B99-BB7C-2192BB9AD613}" destId="{7072C07C-DD8D-4BF8-9568-EE70643C4A01}" srcOrd="1" destOrd="0" presId="urn:microsoft.com/office/officeart/2005/8/layout/hProcess7"/>
    <dgm:cxn modelId="{1D3B3776-F2D4-4DFD-BD63-A19FB06E1E9D}" type="presParOf" srcId="{80964622-0252-4B99-BB7C-2192BB9AD613}" destId="{205750E6-47C3-48DB-8F00-D403673B766E}" srcOrd="2" destOrd="0" presId="urn:microsoft.com/office/officeart/2005/8/layout/hProcess7"/>
    <dgm:cxn modelId="{22300786-E615-494F-B49C-B33325179A9F}" type="presParOf" srcId="{B7EDF447-2F5C-4F77-9062-EC39C9C3C8E7}" destId="{9CC31938-66B7-4553-9B72-A95B6AF75DF6}" srcOrd="9" destOrd="0" presId="urn:microsoft.com/office/officeart/2005/8/layout/hProcess7"/>
    <dgm:cxn modelId="{183B7876-D168-4A4C-B39F-5E5EA117C2B5}" type="presParOf" srcId="{B7EDF447-2F5C-4F77-9062-EC39C9C3C8E7}" destId="{366774DB-F986-416F-AE68-CEE888958C2D}" srcOrd="10" destOrd="0" presId="urn:microsoft.com/office/officeart/2005/8/layout/hProcess7"/>
    <dgm:cxn modelId="{AA3A7B06-79B7-4A75-978E-7D01F155F411}" type="presParOf" srcId="{366774DB-F986-416F-AE68-CEE888958C2D}" destId="{3682CC86-C7BE-488E-AD32-C36030E59617}" srcOrd="0" destOrd="0" presId="urn:microsoft.com/office/officeart/2005/8/layout/hProcess7"/>
    <dgm:cxn modelId="{89A643A7-FF6F-4227-84FA-16CC0C550EA2}" type="presParOf" srcId="{366774DB-F986-416F-AE68-CEE888958C2D}" destId="{CB4033A3-7E4A-4C44-97B6-D9C8EC7A98C5}" srcOrd="1" destOrd="0" presId="urn:microsoft.com/office/officeart/2005/8/layout/hProcess7"/>
    <dgm:cxn modelId="{EBF14E78-0ED3-47BB-9E12-2634633D03D1}" type="presParOf" srcId="{366774DB-F986-416F-AE68-CEE888958C2D}" destId="{AF8559E8-4049-4B09-9FB5-80A44456915D}" srcOrd="2" destOrd="0" presId="urn:microsoft.com/office/officeart/2005/8/layout/hProcess7"/>
    <dgm:cxn modelId="{E0B5408D-FE28-4013-900B-B773F6E6D85A}" type="presParOf" srcId="{B7EDF447-2F5C-4F77-9062-EC39C9C3C8E7}" destId="{588C217E-7BCA-446B-AA21-2CDBFEA4677B}" srcOrd="11" destOrd="0" presId="urn:microsoft.com/office/officeart/2005/8/layout/hProcess7"/>
    <dgm:cxn modelId="{51281039-A769-4B95-89A1-3EF8BF186BFB}" type="presParOf" srcId="{B7EDF447-2F5C-4F77-9062-EC39C9C3C8E7}" destId="{0D37CE74-3C77-4246-8D78-A9E246811FFE}" srcOrd="12" destOrd="0" presId="urn:microsoft.com/office/officeart/2005/8/layout/hProcess7"/>
    <dgm:cxn modelId="{2FA978E5-DEF3-448B-9D3F-12115661326F}" type="presParOf" srcId="{0D37CE74-3C77-4246-8D78-A9E246811FFE}" destId="{6B102545-3342-4769-A36F-4A2B6B5B79B4}" srcOrd="0" destOrd="0" presId="urn:microsoft.com/office/officeart/2005/8/layout/hProcess7"/>
    <dgm:cxn modelId="{A206FFD6-1212-46C4-A2A8-7278BF82F858}" type="presParOf" srcId="{0D37CE74-3C77-4246-8D78-A9E246811FFE}" destId="{CB5A478D-26C5-4AF8-8D4D-C727736FAC14}" srcOrd="1" destOrd="0" presId="urn:microsoft.com/office/officeart/2005/8/layout/hProcess7"/>
    <dgm:cxn modelId="{773ABCAF-3D99-4B1D-83D1-7282ED4DAB45}" type="presParOf" srcId="{0D37CE74-3C77-4246-8D78-A9E246811FFE}" destId="{20578FF8-628D-43A5-8705-577C85636F5A}" srcOrd="2" destOrd="0" presId="urn:microsoft.com/office/officeart/2005/8/layout/hProcess7"/>
    <dgm:cxn modelId="{96BE5EB9-1A6B-49B6-BE87-2FDD7A1825A3}" type="presParOf" srcId="{B7EDF447-2F5C-4F77-9062-EC39C9C3C8E7}" destId="{447DFDC0-0CE9-41A6-8409-DC0947F6C174}" srcOrd="13" destOrd="0" presId="urn:microsoft.com/office/officeart/2005/8/layout/hProcess7"/>
    <dgm:cxn modelId="{A3406FB1-056B-47DC-8574-D6F7B5466A78}" type="presParOf" srcId="{B7EDF447-2F5C-4F77-9062-EC39C9C3C8E7}" destId="{CE791738-5251-467C-AB0D-7896FDECBBC4}" srcOrd="14" destOrd="0" presId="urn:microsoft.com/office/officeart/2005/8/layout/hProcess7"/>
    <dgm:cxn modelId="{324D1576-CF5A-41EC-A800-0C005F78DBC8}" type="presParOf" srcId="{CE791738-5251-467C-AB0D-7896FDECBBC4}" destId="{EDC9B710-EB54-4A13-B855-62D79E501617}" srcOrd="0" destOrd="0" presId="urn:microsoft.com/office/officeart/2005/8/layout/hProcess7"/>
    <dgm:cxn modelId="{E7129F92-49FE-4989-B410-604B05ECA3D7}" type="presParOf" srcId="{CE791738-5251-467C-AB0D-7896FDECBBC4}" destId="{3EA765F4-F75D-4B26-BFAB-09264A054A1D}" srcOrd="1" destOrd="0" presId="urn:microsoft.com/office/officeart/2005/8/layout/hProcess7"/>
    <dgm:cxn modelId="{84AC9A38-2E4B-4360-9D25-D2FA065F5274}" type="presParOf" srcId="{CE791738-5251-467C-AB0D-7896FDECBBC4}" destId="{A2A7939A-C24F-413B-9879-77BEFD06C10A}" srcOrd="2" destOrd="0" presId="urn:microsoft.com/office/officeart/2005/8/layout/hProcess7"/>
    <dgm:cxn modelId="{A1838C6C-3A5D-4748-96D6-4B9F823020A0}" type="presParOf" srcId="{B7EDF447-2F5C-4F77-9062-EC39C9C3C8E7}" destId="{CBE4E488-D3AE-47D9-99E2-134D21167E56}" srcOrd="15" destOrd="0" presId="urn:microsoft.com/office/officeart/2005/8/layout/hProcess7"/>
    <dgm:cxn modelId="{6AE0CE35-0D0D-4437-9043-411FAB246EE1}" type="presParOf" srcId="{B7EDF447-2F5C-4F77-9062-EC39C9C3C8E7}" destId="{2C0D0A52-6E46-4B9B-A131-3C76FEB289B5}" srcOrd="16" destOrd="0" presId="urn:microsoft.com/office/officeart/2005/8/layout/hProcess7"/>
    <dgm:cxn modelId="{E44C28B9-63A7-486B-A77B-BD7717CCB62D}" type="presParOf" srcId="{2C0D0A52-6E46-4B9B-A131-3C76FEB289B5}" destId="{9D2187A9-8FC5-4BE0-9852-034D4E2F1B1F}" srcOrd="0" destOrd="0" presId="urn:microsoft.com/office/officeart/2005/8/layout/hProcess7"/>
    <dgm:cxn modelId="{2FBB9721-ECC4-47D5-8D34-958206F16C0A}" type="presParOf" srcId="{2C0D0A52-6E46-4B9B-A131-3C76FEB289B5}" destId="{088CC5EC-B29A-4431-BF88-94F6C18259EA}" srcOrd="1" destOrd="0" presId="urn:microsoft.com/office/officeart/2005/8/layout/hProcess7"/>
    <dgm:cxn modelId="{D476EA1A-682E-46FB-9432-8338757AD05A}" type="presParOf" srcId="{2C0D0A52-6E46-4B9B-A131-3C76FEB289B5}" destId="{F6CA3C92-8D6A-495F-B034-F5483C1F4476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958672-A637-4034-BCA8-720DEF8765AD}" type="doc">
      <dgm:prSet loTypeId="urn:microsoft.com/office/officeart/2005/8/layout/vList6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2AB2E3D5-49BE-4FBB-96A1-3ED6CCA1CE34}">
      <dgm:prSet phldrT="[Text]" phldr="0"/>
      <dgm:spPr/>
      <dgm:t>
        <a:bodyPr/>
        <a:lstStyle/>
        <a:p>
          <a:pPr marL="252000"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400" dirty="0">
              <a:solidFill>
                <a:srgbClr val="00254F"/>
              </a:solidFill>
              <a:latin typeface="+mn-lt"/>
            </a:rPr>
            <a:t>Vzdělání</a:t>
          </a:r>
        </a:p>
      </dgm:t>
    </dgm:pt>
    <dgm:pt modelId="{B1247725-2A75-46D9-9CAB-7A97AFF0EEB4}" type="parTrans" cxnId="{075F10F0-6EB8-4F60-A52E-7A86DC33D3F3}">
      <dgm:prSet/>
      <dgm:spPr/>
      <dgm:t>
        <a:bodyPr/>
        <a:lstStyle/>
        <a:p>
          <a:endParaRPr lang="cs-CZ"/>
        </a:p>
      </dgm:t>
    </dgm:pt>
    <dgm:pt modelId="{94A18243-89A6-4F61-9763-F620FD92BA2A}" type="sibTrans" cxnId="{075F10F0-6EB8-4F60-A52E-7A86DC33D3F3}">
      <dgm:prSet/>
      <dgm:spPr/>
      <dgm:t>
        <a:bodyPr/>
        <a:lstStyle/>
        <a:p>
          <a:endParaRPr lang="cs-CZ"/>
        </a:p>
      </dgm:t>
    </dgm:pt>
    <dgm:pt modelId="{387C2E7A-9C46-471A-A447-D01F58F2BF7D}">
      <dgm:prSet phldr="0"/>
      <dgm:spPr/>
      <dgm:t>
        <a:bodyPr/>
        <a:lstStyle/>
        <a:p>
          <a:pPr marL="252000" rtl="0"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800" dirty="0">
              <a:solidFill>
                <a:srgbClr val="00254F"/>
              </a:solidFill>
              <a:latin typeface="+mn-lt"/>
            </a:rPr>
            <a:t>Praktické znalosti</a:t>
          </a:r>
          <a:endParaRPr lang="cs-CZ" sz="800" dirty="0">
            <a:solidFill>
              <a:srgbClr val="00254F"/>
            </a:solidFill>
            <a:latin typeface="+mn-lt"/>
            <a:ea typeface="Calibri"/>
            <a:cs typeface="Calibri"/>
          </a:endParaRPr>
        </a:p>
      </dgm:t>
    </dgm:pt>
    <dgm:pt modelId="{CB4508DC-5161-4209-8527-C4F2C25EEBED}" type="parTrans" cxnId="{F30A017B-EEB5-4914-85BD-93447797A932}">
      <dgm:prSet/>
      <dgm:spPr/>
      <dgm:t>
        <a:bodyPr/>
        <a:lstStyle/>
        <a:p>
          <a:endParaRPr lang="cs-CZ"/>
        </a:p>
      </dgm:t>
    </dgm:pt>
    <dgm:pt modelId="{390D34D7-75DA-4437-8181-8ABE3AC84058}" type="sibTrans" cxnId="{F30A017B-EEB5-4914-85BD-93447797A932}">
      <dgm:prSet/>
      <dgm:spPr/>
      <dgm:t>
        <a:bodyPr/>
        <a:lstStyle/>
        <a:p>
          <a:endParaRPr lang="cs-CZ"/>
        </a:p>
      </dgm:t>
    </dgm:pt>
    <dgm:pt modelId="{29C7EDA2-CA22-4B8C-84A2-446EAC4989B7}">
      <dgm:prSet phldr="0"/>
      <dgm:spPr/>
      <dgm:t>
        <a:bodyPr/>
        <a:lstStyle/>
        <a:p>
          <a:pPr marL="252000" rtl="0"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800" dirty="0">
              <a:solidFill>
                <a:srgbClr val="00254F"/>
              </a:solidFill>
              <a:latin typeface="+mn-lt"/>
            </a:rPr>
            <a:t>Dovednosti </a:t>
          </a:r>
          <a:endParaRPr lang="cs-CZ" sz="800" dirty="0">
            <a:solidFill>
              <a:srgbClr val="00254F"/>
            </a:solidFill>
            <a:latin typeface="+mn-lt"/>
            <a:ea typeface="Calibri"/>
            <a:cs typeface="Calibri"/>
          </a:endParaRPr>
        </a:p>
      </dgm:t>
    </dgm:pt>
    <dgm:pt modelId="{3BE89AB4-1F4C-4A10-9433-C2C5DBAF3088}" type="parTrans" cxnId="{E4D46439-560B-483E-918C-B23B469D4C2C}">
      <dgm:prSet/>
      <dgm:spPr/>
      <dgm:t>
        <a:bodyPr/>
        <a:lstStyle/>
        <a:p>
          <a:endParaRPr lang="cs-CZ"/>
        </a:p>
      </dgm:t>
    </dgm:pt>
    <dgm:pt modelId="{F4AB5330-2EB2-4E7F-BD63-8C7AB7CA481A}" type="sibTrans" cxnId="{E4D46439-560B-483E-918C-B23B469D4C2C}">
      <dgm:prSet/>
      <dgm:spPr/>
      <dgm:t>
        <a:bodyPr/>
        <a:lstStyle/>
        <a:p>
          <a:endParaRPr lang="cs-CZ"/>
        </a:p>
      </dgm:t>
    </dgm:pt>
    <dgm:pt modelId="{A1894858-C618-4A48-934A-799843950866}">
      <dgm:prSet phldr="0"/>
      <dgm:spPr/>
      <dgm:t>
        <a:bodyPr/>
        <a:lstStyle/>
        <a:p>
          <a:pPr marL="252000" rtl="0"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800" dirty="0">
              <a:solidFill>
                <a:srgbClr val="00254F"/>
              </a:solidFill>
              <a:latin typeface="+mn-lt"/>
            </a:rPr>
            <a:t>Složitost předmětu práce a </a:t>
          </a:r>
          <a:r>
            <a:rPr lang="cs-CZ" sz="800" dirty="0">
              <a:solidFill>
                <a:srgbClr val="00254F"/>
              </a:solidFill>
              <a:latin typeface="+mn-lt"/>
              <a:ea typeface="Calibri"/>
              <a:cs typeface="Calibri"/>
            </a:rPr>
            <a:t>činnosti</a:t>
          </a:r>
        </a:p>
      </dgm:t>
    </dgm:pt>
    <dgm:pt modelId="{5E5BF64F-A565-4E50-971A-EFF103552B06}" type="parTrans" cxnId="{25106513-5621-4A1B-A1E6-9BB3533C0B9F}">
      <dgm:prSet/>
      <dgm:spPr/>
      <dgm:t>
        <a:bodyPr/>
        <a:lstStyle/>
        <a:p>
          <a:endParaRPr lang="cs-CZ"/>
        </a:p>
      </dgm:t>
    </dgm:pt>
    <dgm:pt modelId="{A7541D35-5A8F-4266-AA91-3DADE4ECBB0C}" type="sibTrans" cxnId="{25106513-5621-4A1B-A1E6-9BB3533C0B9F}">
      <dgm:prSet/>
      <dgm:spPr/>
      <dgm:t>
        <a:bodyPr/>
        <a:lstStyle/>
        <a:p>
          <a:endParaRPr lang="cs-CZ"/>
        </a:p>
      </dgm:t>
    </dgm:pt>
    <dgm:pt modelId="{2C485F8B-A79F-43A3-AEBE-16629F1AADB3}">
      <dgm:prSet phldr="0"/>
      <dgm:spPr/>
      <dgm:t>
        <a:bodyPr/>
        <a:lstStyle/>
        <a:p>
          <a:pPr marL="252000" rtl="0"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800" dirty="0">
              <a:solidFill>
                <a:srgbClr val="00254F"/>
              </a:solidFill>
              <a:latin typeface="+mn-lt"/>
            </a:rPr>
            <a:t>Organizační a řídící náročnost</a:t>
          </a:r>
          <a:endParaRPr lang="cs-CZ" sz="800" dirty="0">
            <a:solidFill>
              <a:srgbClr val="00254F"/>
            </a:solidFill>
            <a:latin typeface="+mn-lt"/>
            <a:ea typeface="Calibri"/>
            <a:cs typeface="Calibri"/>
          </a:endParaRPr>
        </a:p>
      </dgm:t>
    </dgm:pt>
    <dgm:pt modelId="{EFE3720D-0288-4CE6-9358-5519D1E4628D}" type="parTrans" cxnId="{FB1D31E3-908C-4F40-B8C3-43E3CA6BAAD9}">
      <dgm:prSet/>
      <dgm:spPr/>
      <dgm:t>
        <a:bodyPr/>
        <a:lstStyle/>
        <a:p>
          <a:endParaRPr lang="cs-CZ"/>
        </a:p>
      </dgm:t>
    </dgm:pt>
    <dgm:pt modelId="{6CF37571-43CF-444A-A975-32C1D10F1B5C}" type="sibTrans" cxnId="{FB1D31E3-908C-4F40-B8C3-43E3CA6BAAD9}">
      <dgm:prSet/>
      <dgm:spPr/>
      <dgm:t>
        <a:bodyPr/>
        <a:lstStyle/>
        <a:p>
          <a:endParaRPr lang="cs-CZ"/>
        </a:p>
      </dgm:t>
    </dgm:pt>
    <dgm:pt modelId="{8C85A178-CB3E-4485-894B-27060A5EE496}">
      <dgm:prSet phldr="0"/>
      <dgm:spPr/>
      <dgm:t>
        <a:bodyPr/>
        <a:lstStyle/>
        <a:p>
          <a:pPr marL="252000" rtl="0"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800" dirty="0">
              <a:solidFill>
                <a:srgbClr val="00254F"/>
              </a:solidFill>
              <a:latin typeface="+mn-lt"/>
            </a:rPr>
            <a:t>Odpovědnost za škody, zdraví a bezpečnost</a:t>
          </a:r>
          <a:endParaRPr lang="cs-CZ" sz="800" dirty="0">
            <a:solidFill>
              <a:srgbClr val="00254F"/>
            </a:solidFill>
            <a:latin typeface="+mn-lt"/>
            <a:ea typeface="Calibri"/>
            <a:cs typeface="Calibri"/>
          </a:endParaRPr>
        </a:p>
      </dgm:t>
    </dgm:pt>
    <dgm:pt modelId="{B6612E03-4689-4F06-872F-F62CB7356637}" type="parTrans" cxnId="{D5A91168-DA91-44CA-B73D-6EBFA1AE118E}">
      <dgm:prSet/>
      <dgm:spPr/>
      <dgm:t>
        <a:bodyPr/>
        <a:lstStyle/>
        <a:p>
          <a:endParaRPr lang="cs-CZ"/>
        </a:p>
      </dgm:t>
    </dgm:pt>
    <dgm:pt modelId="{FB8EB1B8-F0F7-4604-B8A6-FF77B87ADF3D}" type="sibTrans" cxnId="{D5A91168-DA91-44CA-B73D-6EBFA1AE118E}">
      <dgm:prSet/>
      <dgm:spPr/>
      <dgm:t>
        <a:bodyPr/>
        <a:lstStyle/>
        <a:p>
          <a:endParaRPr lang="cs-CZ"/>
        </a:p>
      </dgm:t>
    </dgm:pt>
    <dgm:pt modelId="{0586B95D-1607-45D8-B09F-9DBE3D208681}">
      <dgm:prSet phldr="0"/>
      <dgm:spPr/>
      <dgm:t>
        <a:bodyPr/>
        <a:lstStyle/>
        <a:p>
          <a:pPr marL="252000" rtl="0"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800" dirty="0">
              <a:solidFill>
                <a:srgbClr val="00254F"/>
              </a:solidFill>
              <a:latin typeface="+mn-lt"/>
            </a:rPr>
            <a:t>Fyzická, smyslová a duševní zátěže </a:t>
          </a:r>
          <a:endParaRPr lang="cs-CZ" sz="800" dirty="0">
            <a:solidFill>
              <a:srgbClr val="00254F"/>
            </a:solidFill>
            <a:latin typeface="+mn-lt"/>
            <a:ea typeface="Calibri"/>
            <a:cs typeface="Calibri"/>
          </a:endParaRPr>
        </a:p>
      </dgm:t>
    </dgm:pt>
    <dgm:pt modelId="{5DCCA1B0-D273-4B31-A18D-E1366C06D167}" type="parTrans" cxnId="{0FB8EE83-6001-4E46-A523-D7FC18ACD0EC}">
      <dgm:prSet/>
      <dgm:spPr/>
      <dgm:t>
        <a:bodyPr/>
        <a:lstStyle/>
        <a:p>
          <a:endParaRPr lang="cs-CZ"/>
        </a:p>
      </dgm:t>
    </dgm:pt>
    <dgm:pt modelId="{0D124791-64B5-41A9-BAE8-689107C16FAC}" type="sibTrans" cxnId="{0FB8EE83-6001-4E46-A523-D7FC18ACD0EC}">
      <dgm:prSet/>
      <dgm:spPr/>
      <dgm:t>
        <a:bodyPr/>
        <a:lstStyle/>
        <a:p>
          <a:endParaRPr lang="cs-CZ"/>
        </a:p>
      </dgm:t>
    </dgm:pt>
    <dgm:pt modelId="{2FDFA762-F8F2-4391-883D-5667135CD959}">
      <dgm:prSet phldr="0"/>
      <dgm:spPr/>
      <dgm:t>
        <a:bodyPr/>
        <a:lstStyle/>
        <a:p>
          <a:pPr marL="252000"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800" dirty="0">
              <a:solidFill>
                <a:srgbClr val="00254F"/>
              </a:solidFill>
              <a:latin typeface="+mn-lt"/>
            </a:rPr>
            <a:t>Působení negativních vlivů práce</a:t>
          </a:r>
        </a:p>
      </dgm:t>
    </dgm:pt>
    <dgm:pt modelId="{0C95B905-46DF-4C93-B97D-1F4465F7B5C8}" type="parTrans" cxnId="{3CE7DDED-8679-4530-ABB4-9A028DD36C01}">
      <dgm:prSet/>
      <dgm:spPr/>
      <dgm:t>
        <a:bodyPr/>
        <a:lstStyle/>
        <a:p>
          <a:endParaRPr lang="cs-CZ"/>
        </a:p>
      </dgm:t>
    </dgm:pt>
    <dgm:pt modelId="{1A5F4FBA-4965-4C6F-B475-EE8ABA16241B}" type="sibTrans" cxnId="{3CE7DDED-8679-4530-ABB4-9A028DD36C01}">
      <dgm:prSet/>
      <dgm:spPr/>
      <dgm:t>
        <a:bodyPr/>
        <a:lstStyle/>
        <a:p>
          <a:endParaRPr lang="cs-CZ"/>
        </a:p>
      </dgm:t>
    </dgm:pt>
    <dgm:pt modelId="{D4B9E165-FE56-435B-AE68-B1D5F246AE05}">
      <dgm:prSet phldr="0" custT="1"/>
      <dgm:spPr/>
      <dgm:t>
        <a:bodyPr/>
        <a:lstStyle/>
        <a:p>
          <a:pPr rtl="0"/>
          <a:r>
            <a:rPr lang="cs-CZ" sz="4400" dirty="0">
              <a:latin typeface="Calibri"/>
            </a:rPr>
            <a:t>Složitost </a:t>
          </a:r>
          <a:br>
            <a:rPr lang="cs-CZ" sz="4400" dirty="0">
              <a:latin typeface="Calibri"/>
            </a:rPr>
          </a:br>
          <a:r>
            <a:rPr lang="cs-CZ" sz="4400" dirty="0">
              <a:latin typeface="Calibri"/>
            </a:rPr>
            <a:t>Odpovědnost </a:t>
          </a:r>
          <a:br>
            <a:rPr lang="cs-CZ" sz="4400" dirty="0">
              <a:latin typeface="Calibri"/>
            </a:rPr>
          </a:br>
          <a:r>
            <a:rPr lang="cs-CZ" sz="4400" dirty="0">
              <a:latin typeface="Calibri"/>
            </a:rPr>
            <a:t>Namáhavost</a:t>
          </a:r>
        </a:p>
      </dgm:t>
    </dgm:pt>
    <dgm:pt modelId="{62A79F75-3D94-4197-A864-9042505E9AD7}" type="parTrans" cxnId="{37C6352D-48A6-4BD9-B5D6-8A5E9B078CE2}">
      <dgm:prSet/>
      <dgm:spPr/>
      <dgm:t>
        <a:bodyPr/>
        <a:lstStyle/>
        <a:p>
          <a:endParaRPr lang="cs-CZ"/>
        </a:p>
      </dgm:t>
    </dgm:pt>
    <dgm:pt modelId="{A17E9DF8-7472-421C-A096-B78217EF5F5E}" type="sibTrans" cxnId="{37C6352D-48A6-4BD9-B5D6-8A5E9B078CE2}">
      <dgm:prSet/>
      <dgm:spPr/>
      <dgm:t>
        <a:bodyPr/>
        <a:lstStyle/>
        <a:p>
          <a:endParaRPr lang="cs-CZ"/>
        </a:p>
      </dgm:t>
    </dgm:pt>
    <dgm:pt modelId="{DFC98B9A-31EA-46CC-AEE0-2B8BA805D261}" type="pres">
      <dgm:prSet presAssocID="{26958672-A637-4034-BCA8-720DEF8765AD}" presName="Name0" presStyleCnt="0">
        <dgm:presLayoutVars>
          <dgm:dir/>
          <dgm:animLvl val="lvl"/>
          <dgm:resizeHandles/>
        </dgm:presLayoutVars>
      </dgm:prSet>
      <dgm:spPr/>
    </dgm:pt>
    <dgm:pt modelId="{5C91D0BD-969F-4AA3-B80B-0986122B4B79}" type="pres">
      <dgm:prSet presAssocID="{D4B9E165-FE56-435B-AE68-B1D5F246AE05}" presName="linNode" presStyleCnt="0"/>
      <dgm:spPr/>
    </dgm:pt>
    <dgm:pt modelId="{68AFABA5-D6F4-4FC9-BF30-8A6D812C92AD}" type="pres">
      <dgm:prSet presAssocID="{D4B9E165-FE56-435B-AE68-B1D5F246AE05}" presName="parentShp" presStyleLbl="node1" presStyleIdx="0" presStyleCnt="1">
        <dgm:presLayoutVars>
          <dgm:bulletEnabled val="1"/>
        </dgm:presLayoutVars>
      </dgm:prSet>
      <dgm:spPr/>
    </dgm:pt>
    <dgm:pt modelId="{3360D8A7-A696-47FE-87BC-27B3D81D66C8}" type="pres">
      <dgm:prSet presAssocID="{D4B9E165-FE56-435B-AE68-B1D5F246AE05}" presName="childShp" presStyleLbl="bgAccFollowNode1" presStyleIdx="0" presStyleCnt="1">
        <dgm:presLayoutVars>
          <dgm:bulletEnabled val="1"/>
        </dgm:presLayoutVars>
      </dgm:prSet>
      <dgm:spPr/>
    </dgm:pt>
  </dgm:ptLst>
  <dgm:cxnLst>
    <dgm:cxn modelId="{B497A302-7296-4CEB-B9D3-D20B4D26883C}" type="presOf" srcId="{29C7EDA2-CA22-4B8C-84A2-446EAC4989B7}" destId="{3360D8A7-A696-47FE-87BC-27B3D81D66C8}" srcOrd="0" destOrd="2" presId="urn:microsoft.com/office/officeart/2005/8/layout/vList6"/>
    <dgm:cxn modelId="{67996504-E27E-4EA3-9C30-9C9EB9995176}" type="presOf" srcId="{2C485F8B-A79F-43A3-AEBE-16629F1AADB3}" destId="{3360D8A7-A696-47FE-87BC-27B3D81D66C8}" srcOrd="0" destOrd="4" presId="urn:microsoft.com/office/officeart/2005/8/layout/vList6"/>
    <dgm:cxn modelId="{25106513-5621-4A1B-A1E6-9BB3533C0B9F}" srcId="{D4B9E165-FE56-435B-AE68-B1D5F246AE05}" destId="{A1894858-C618-4A48-934A-799843950866}" srcOrd="3" destOrd="0" parTransId="{5E5BF64F-A565-4E50-971A-EFF103552B06}" sibTransId="{A7541D35-5A8F-4266-AA91-3DADE4ECBB0C}"/>
    <dgm:cxn modelId="{37C6352D-48A6-4BD9-B5D6-8A5E9B078CE2}" srcId="{26958672-A637-4034-BCA8-720DEF8765AD}" destId="{D4B9E165-FE56-435B-AE68-B1D5F246AE05}" srcOrd="0" destOrd="0" parTransId="{62A79F75-3D94-4197-A864-9042505E9AD7}" sibTransId="{A17E9DF8-7472-421C-A096-B78217EF5F5E}"/>
    <dgm:cxn modelId="{E4D46439-560B-483E-918C-B23B469D4C2C}" srcId="{D4B9E165-FE56-435B-AE68-B1D5F246AE05}" destId="{29C7EDA2-CA22-4B8C-84A2-446EAC4989B7}" srcOrd="2" destOrd="0" parTransId="{3BE89AB4-1F4C-4A10-9433-C2C5DBAF3088}" sibTransId="{F4AB5330-2EB2-4E7F-BD63-8C7AB7CA481A}"/>
    <dgm:cxn modelId="{4EDC7263-5191-4679-96C7-3018B073F0C2}" type="presOf" srcId="{387C2E7A-9C46-471A-A447-D01F58F2BF7D}" destId="{3360D8A7-A696-47FE-87BC-27B3D81D66C8}" srcOrd="0" destOrd="1" presId="urn:microsoft.com/office/officeart/2005/8/layout/vList6"/>
    <dgm:cxn modelId="{09860068-672D-49FD-91FE-46FED5C4944A}" type="presOf" srcId="{26958672-A637-4034-BCA8-720DEF8765AD}" destId="{DFC98B9A-31EA-46CC-AEE0-2B8BA805D261}" srcOrd="0" destOrd="0" presId="urn:microsoft.com/office/officeart/2005/8/layout/vList6"/>
    <dgm:cxn modelId="{D5A91168-DA91-44CA-B73D-6EBFA1AE118E}" srcId="{D4B9E165-FE56-435B-AE68-B1D5F246AE05}" destId="{8C85A178-CB3E-4485-894B-27060A5EE496}" srcOrd="5" destOrd="0" parTransId="{B6612E03-4689-4F06-872F-F62CB7356637}" sibTransId="{FB8EB1B8-F0F7-4604-B8A6-FF77B87ADF3D}"/>
    <dgm:cxn modelId="{9BA0966D-C82F-42FB-8A8B-3AF2D8380721}" type="presOf" srcId="{D4B9E165-FE56-435B-AE68-B1D5F246AE05}" destId="{68AFABA5-D6F4-4FC9-BF30-8A6D812C92AD}" srcOrd="0" destOrd="0" presId="urn:microsoft.com/office/officeart/2005/8/layout/vList6"/>
    <dgm:cxn modelId="{84C41552-677E-4F78-9F32-C4E54DBF3C19}" type="presOf" srcId="{2FDFA762-F8F2-4391-883D-5667135CD959}" destId="{3360D8A7-A696-47FE-87BC-27B3D81D66C8}" srcOrd="0" destOrd="7" presId="urn:microsoft.com/office/officeart/2005/8/layout/vList6"/>
    <dgm:cxn modelId="{A3BA6D56-CB2C-463F-B044-2B3E71E521DC}" type="presOf" srcId="{0586B95D-1607-45D8-B09F-9DBE3D208681}" destId="{3360D8A7-A696-47FE-87BC-27B3D81D66C8}" srcOrd="0" destOrd="6" presId="urn:microsoft.com/office/officeart/2005/8/layout/vList6"/>
    <dgm:cxn modelId="{F30A017B-EEB5-4914-85BD-93447797A932}" srcId="{D4B9E165-FE56-435B-AE68-B1D5F246AE05}" destId="{387C2E7A-9C46-471A-A447-D01F58F2BF7D}" srcOrd="1" destOrd="0" parTransId="{CB4508DC-5161-4209-8527-C4F2C25EEBED}" sibTransId="{390D34D7-75DA-4437-8181-8ABE3AC84058}"/>
    <dgm:cxn modelId="{D79C057B-531A-43BF-BF3C-7E25319F92BA}" type="presOf" srcId="{A1894858-C618-4A48-934A-799843950866}" destId="{3360D8A7-A696-47FE-87BC-27B3D81D66C8}" srcOrd="0" destOrd="3" presId="urn:microsoft.com/office/officeart/2005/8/layout/vList6"/>
    <dgm:cxn modelId="{0FB8EE83-6001-4E46-A523-D7FC18ACD0EC}" srcId="{D4B9E165-FE56-435B-AE68-B1D5F246AE05}" destId="{0586B95D-1607-45D8-B09F-9DBE3D208681}" srcOrd="6" destOrd="0" parTransId="{5DCCA1B0-D273-4B31-A18D-E1366C06D167}" sibTransId="{0D124791-64B5-41A9-BAE8-689107C16FAC}"/>
    <dgm:cxn modelId="{1D2492AE-853E-40A6-B881-0148F54D71B0}" type="presOf" srcId="{2AB2E3D5-49BE-4FBB-96A1-3ED6CCA1CE34}" destId="{3360D8A7-A696-47FE-87BC-27B3D81D66C8}" srcOrd="0" destOrd="0" presId="urn:microsoft.com/office/officeart/2005/8/layout/vList6"/>
    <dgm:cxn modelId="{EF8322C3-C0F8-49E7-851F-F1A838A2A8C7}" type="presOf" srcId="{8C85A178-CB3E-4485-894B-27060A5EE496}" destId="{3360D8A7-A696-47FE-87BC-27B3D81D66C8}" srcOrd="0" destOrd="5" presId="urn:microsoft.com/office/officeart/2005/8/layout/vList6"/>
    <dgm:cxn modelId="{FB1D31E3-908C-4F40-B8C3-43E3CA6BAAD9}" srcId="{D4B9E165-FE56-435B-AE68-B1D5F246AE05}" destId="{2C485F8B-A79F-43A3-AEBE-16629F1AADB3}" srcOrd="4" destOrd="0" parTransId="{EFE3720D-0288-4CE6-9358-5519D1E4628D}" sibTransId="{6CF37571-43CF-444A-A975-32C1D10F1B5C}"/>
    <dgm:cxn modelId="{3CE7DDED-8679-4530-ABB4-9A028DD36C01}" srcId="{D4B9E165-FE56-435B-AE68-B1D5F246AE05}" destId="{2FDFA762-F8F2-4391-883D-5667135CD959}" srcOrd="7" destOrd="0" parTransId="{0C95B905-46DF-4C93-B97D-1F4465F7B5C8}" sibTransId="{1A5F4FBA-4965-4C6F-B475-EE8ABA16241B}"/>
    <dgm:cxn modelId="{075F10F0-6EB8-4F60-A52E-7A86DC33D3F3}" srcId="{D4B9E165-FE56-435B-AE68-B1D5F246AE05}" destId="{2AB2E3D5-49BE-4FBB-96A1-3ED6CCA1CE34}" srcOrd="0" destOrd="0" parTransId="{B1247725-2A75-46D9-9CAB-7A97AFF0EEB4}" sibTransId="{94A18243-89A6-4F61-9763-F620FD92BA2A}"/>
    <dgm:cxn modelId="{4A4DA36F-6DE4-4AB9-B296-32D163303AD1}" type="presParOf" srcId="{DFC98B9A-31EA-46CC-AEE0-2B8BA805D261}" destId="{5C91D0BD-969F-4AA3-B80B-0986122B4B79}" srcOrd="0" destOrd="0" presId="urn:microsoft.com/office/officeart/2005/8/layout/vList6"/>
    <dgm:cxn modelId="{DB26791B-A803-4DA3-9EFC-6ACFA1E41FAD}" type="presParOf" srcId="{5C91D0BD-969F-4AA3-B80B-0986122B4B79}" destId="{68AFABA5-D6F4-4FC9-BF30-8A6D812C92AD}" srcOrd="0" destOrd="0" presId="urn:microsoft.com/office/officeart/2005/8/layout/vList6"/>
    <dgm:cxn modelId="{FC117B5B-9ACC-4DFA-B69C-7C9E7350F6A5}" type="presParOf" srcId="{5C91D0BD-969F-4AA3-B80B-0986122B4B79}" destId="{3360D8A7-A696-47FE-87BC-27B3D81D66C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7BA444-48F6-45F1-9AED-D333D001F726}" type="doc">
      <dgm:prSet loTypeId="urn:microsoft.com/office/officeart/2005/8/layout/hProcess7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6BE7422F-4018-473B-A35A-9332B0CB4981}">
      <dgm:prSet phldrT="[Text]" phldr="0"/>
      <dgm:spPr/>
      <dgm:t>
        <a:bodyPr/>
        <a:lstStyle/>
        <a:p>
          <a:r>
            <a:rPr lang="cs-CZ" b="1">
              <a:latin typeface="Calibri"/>
            </a:rPr>
            <a:t>2031</a:t>
          </a:r>
          <a:endParaRPr lang="cs-CZ"/>
        </a:p>
      </dgm:t>
    </dgm:pt>
    <dgm:pt modelId="{27DF4420-27A8-4292-AA45-6618A24CB0B0}" type="parTrans" cxnId="{6D123761-D842-4D60-9907-C0D9F0BE8A2E}">
      <dgm:prSet/>
      <dgm:spPr/>
      <dgm:t>
        <a:bodyPr/>
        <a:lstStyle/>
        <a:p>
          <a:endParaRPr lang="cs-CZ"/>
        </a:p>
      </dgm:t>
    </dgm:pt>
    <dgm:pt modelId="{F7250CE9-3CC6-469D-B115-E500BE858466}" type="sibTrans" cxnId="{6D123761-D842-4D60-9907-C0D9F0BE8A2E}">
      <dgm:prSet/>
      <dgm:spPr/>
      <dgm:t>
        <a:bodyPr/>
        <a:lstStyle/>
        <a:p>
          <a:endParaRPr lang="cs-CZ"/>
        </a:p>
      </dgm:t>
    </dgm:pt>
    <dgm:pt modelId="{74422D77-EB1E-4264-826D-EC6A6378D48A}">
      <dgm:prSet phldr="0" custT="1"/>
      <dgm:spPr/>
      <dgm:t>
        <a:bodyPr/>
        <a:lstStyle/>
        <a:p>
          <a:pPr rtl="0"/>
          <a:r>
            <a:rPr lang="cs-CZ" sz="2200" dirty="0">
              <a:latin typeface="Calibri"/>
            </a:rPr>
            <a:t>Započítávají se i agenturní zaměstnanci </a:t>
          </a:r>
        </a:p>
      </dgm:t>
    </dgm:pt>
    <dgm:pt modelId="{30226550-F431-4BB7-A407-8493D555FDA4}" type="parTrans" cxnId="{FC264848-6A92-44D5-97D3-B911DD1DB685}">
      <dgm:prSet/>
      <dgm:spPr/>
      <dgm:t>
        <a:bodyPr/>
        <a:lstStyle/>
        <a:p>
          <a:endParaRPr lang="cs-CZ"/>
        </a:p>
      </dgm:t>
    </dgm:pt>
    <dgm:pt modelId="{9D234FED-1A79-4137-9AD6-2161A46C5F34}" type="sibTrans" cxnId="{FC264848-6A92-44D5-97D3-B911DD1DB685}">
      <dgm:prSet/>
      <dgm:spPr/>
      <dgm:t>
        <a:bodyPr/>
        <a:lstStyle/>
        <a:p>
          <a:endParaRPr lang="cs-CZ"/>
        </a:p>
      </dgm:t>
    </dgm:pt>
    <dgm:pt modelId="{23656C98-6F5F-45D6-9B49-00B7149B9CFD}">
      <dgm:prSet phldr="0"/>
      <dgm:spPr/>
      <dgm:t>
        <a:bodyPr/>
        <a:lstStyle/>
        <a:p>
          <a:pPr rtl="0"/>
          <a:r>
            <a:rPr lang="cs-CZ" sz="1100" b="1">
              <a:latin typeface="Calibri"/>
            </a:rPr>
            <a:t>2028</a:t>
          </a:r>
          <a:endParaRPr lang="cs-CZ" sz="1100" b="1" dirty="0">
            <a:latin typeface="Calibri"/>
          </a:endParaRPr>
        </a:p>
      </dgm:t>
    </dgm:pt>
    <dgm:pt modelId="{8CE49B86-C1D3-4589-9EF9-A82966008DE5}" type="parTrans" cxnId="{5F12CC44-68AF-4F0C-B48D-61E48FBA681B}">
      <dgm:prSet/>
      <dgm:spPr/>
      <dgm:t>
        <a:bodyPr/>
        <a:lstStyle/>
        <a:p>
          <a:endParaRPr lang="cs-CZ"/>
        </a:p>
      </dgm:t>
    </dgm:pt>
    <dgm:pt modelId="{DAAE712B-FC79-478E-AF9A-D6821956F9FC}" type="sibTrans" cxnId="{5F12CC44-68AF-4F0C-B48D-61E48FBA681B}">
      <dgm:prSet/>
      <dgm:spPr/>
      <dgm:t>
        <a:bodyPr/>
        <a:lstStyle/>
        <a:p>
          <a:endParaRPr lang="cs-CZ"/>
        </a:p>
      </dgm:t>
    </dgm:pt>
    <dgm:pt modelId="{FD612DD3-D059-4F5C-8F94-8B4D9F70FD55}">
      <dgm:prSet phldr="0" custT="1"/>
      <dgm:spPr/>
      <dgm:t>
        <a:bodyPr/>
        <a:lstStyle/>
        <a:p>
          <a:pPr rtl="0"/>
          <a:r>
            <a:rPr lang="cs-CZ" sz="2200" b="0" dirty="0">
              <a:latin typeface="Calibri"/>
            </a:rPr>
            <a:t>150-249 </a:t>
          </a:r>
          <a:r>
            <a:rPr lang="cs-CZ" sz="2200" b="0" dirty="0" err="1">
              <a:latin typeface="Calibri"/>
            </a:rPr>
            <a:t>zamců</a:t>
          </a:r>
          <a:r>
            <a:rPr lang="cs-CZ" sz="2200" b="0" dirty="0">
              <a:latin typeface="Calibri"/>
            </a:rPr>
            <a:t>: 1x za 3 roky</a:t>
          </a:r>
          <a:endParaRPr lang="en-US" sz="2200" b="0" dirty="0">
            <a:latin typeface="Calibri"/>
          </a:endParaRPr>
        </a:p>
      </dgm:t>
    </dgm:pt>
    <dgm:pt modelId="{2C2100A4-9C5C-4D56-B06B-1D39D177A1FC}" type="parTrans" cxnId="{E352901B-80AA-4753-9EEF-F017F891BCB6}">
      <dgm:prSet/>
      <dgm:spPr/>
      <dgm:t>
        <a:bodyPr/>
        <a:lstStyle/>
        <a:p>
          <a:endParaRPr lang="cs-CZ"/>
        </a:p>
      </dgm:t>
    </dgm:pt>
    <dgm:pt modelId="{9DDFB176-100F-46F9-84BD-0F6FB4547BF1}" type="sibTrans" cxnId="{E352901B-80AA-4753-9EEF-F017F891BCB6}">
      <dgm:prSet/>
      <dgm:spPr/>
      <dgm:t>
        <a:bodyPr/>
        <a:lstStyle/>
        <a:p>
          <a:endParaRPr lang="cs-CZ"/>
        </a:p>
      </dgm:t>
    </dgm:pt>
    <dgm:pt modelId="{556AEC37-A0D3-4F5E-9CD8-7FC56CD0E7DF}">
      <dgm:prSet phldr="0" custT="1"/>
      <dgm:spPr/>
      <dgm:t>
        <a:bodyPr/>
        <a:lstStyle/>
        <a:p>
          <a:pPr rtl="0"/>
          <a:r>
            <a:rPr lang="cs-CZ" sz="2200" b="0" dirty="0">
              <a:latin typeface="Calibri"/>
            </a:rPr>
            <a:t>250 a více </a:t>
          </a:r>
          <a:r>
            <a:rPr lang="cs-CZ" sz="2200" b="0" dirty="0" err="1">
              <a:latin typeface="Calibri"/>
            </a:rPr>
            <a:t>zamců</a:t>
          </a:r>
          <a:r>
            <a:rPr lang="cs-CZ" sz="2200" b="0" dirty="0">
              <a:latin typeface="Calibri"/>
            </a:rPr>
            <a:t>: každý rok</a:t>
          </a:r>
        </a:p>
      </dgm:t>
    </dgm:pt>
    <dgm:pt modelId="{76B45250-FF62-4584-879D-A716E171E26D}" type="parTrans" cxnId="{019A9243-9AE3-4A34-9226-C1A178C727D8}">
      <dgm:prSet/>
      <dgm:spPr/>
      <dgm:t>
        <a:bodyPr/>
        <a:lstStyle/>
        <a:p>
          <a:endParaRPr lang="cs-CZ"/>
        </a:p>
      </dgm:t>
    </dgm:pt>
    <dgm:pt modelId="{F4AB1C5C-0FB5-46A9-839C-EC226E2B206E}" type="sibTrans" cxnId="{019A9243-9AE3-4A34-9226-C1A178C727D8}">
      <dgm:prSet/>
      <dgm:spPr/>
      <dgm:t>
        <a:bodyPr/>
        <a:lstStyle/>
        <a:p>
          <a:endParaRPr lang="cs-CZ"/>
        </a:p>
      </dgm:t>
    </dgm:pt>
    <dgm:pt modelId="{C7912330-CF72-453D-9924-D338A9AA5564}">
      <dgm:prSet phldr="0" custT="1"/>
      <dgm:spPr/>
      <dgm:t>
        <a:bodyPr/>
        <a:lstStyle/>
        <a:p>
          <a:r>
            <a:rPr lang="cs-CZ" sz="2200" dirty="0">
              <a:latin typeface="Calibri"/>
            </a:rPr>
            <a:t>100-249 </a:t>
          </a:r>
          <a:r>
            <a:rPr lang="cs-CZ" sz="2200" dirty="0" err="1">
              <a:latin typeface="Calibri"/>
            </a:rPr>
            <a:t>zamců</a:t>
          </a:r>
          <a:r>
            <a:rPr lang="cs-CZ" sz="2200" dirty="0">
              <a:latin typeface="Calibri"/>
            </a:rPr>
            <a:t>: 1x za 3 roky</a:t>
          </a:r>
          <a:endParaRPr lang="en-US" sz="2200" dirty="0">
            <a:latin typeface="Calibri"/>
          </a:endParaRPr>
        </a:p>
      </dgm:t>
    </dgm:pt>
    <dgm:pt modelId="{C15BE176-C6C5-414B-B4E7-A660193A76E5}" type="parTrans" cxnId="{E10F35BE-B188-4E77-8266-1FA5F2924ABA}">
      <dgm:prSet/>
      <dgm:spPr/>
      <dgm:t>
        <a:bodyPr/>
        <a:lstStyle/>
        <a:p>
          <a:endParaRPr lang="cs-CZ"/>
        </a:p>
      </dgm:t>
    </dgm:pt>
    <dgm:pt modelId="{5503D9EA-05A1-459C-8ADC-4605446465D0}" type="sibTrans" cxnId="{E10F35BE-B188-4E77-8266-1FA5F2924ABA}">
      <dgm:prSet/>
      <dgm:spPr/>
      <dgm:t>
        <a:bodyPr/>
        <a:lstStyle/>
        <a:p>
          <a:endParaRPr lang="cs-CZ"/>
        </a:p>
      </dgm:t>
    </dgm:pt>
    <dgm:pt modelId="{CA28C919-B698-4FB0-BA3D-24C411150094}">
      <dgm:prSet phldr="0" custT="1"/>
      <dgm:spPr/>
      <dgm:t>
        <a:bodyPr/>
        <a:lstStyle/>
        <a:p>
          <a:r>
            <a:rPr lang="cs-CZ" sz="2200" dirty="0">
              <a:latin typeface="Calibri"/>
            </a:rPr>
            <a:t>250 a více </a:t>
          </a:r>
          <a:r>
            <a:rPr lang="cs-CZ" sz="2200" dirty="0" err="1">
              <a:latin typeface="Calibri"/>
            </a:rPr>
            <a:t>zamců</a:t>
          </a:r>
          <a:r>
            <a:rPr lang="cs-CZ" sz="2200" dirty="0">
              <a:latin typeface="Calibri"/>
            </a:rPr>
            <a:t>: každý rok</a:t>
          </a:r>
          <a:endParaRPr lang="en-US" sz="2200" dirty="0">
            <a:latin typeface="Calibri"/>
          </a:endParaRPr>
        </a:p>
      </dgm:t>
    </dgm:pt>
    <dgm:pt modelId="{ABFAA780-B86C-4DFF-AEB1-1BBAA3C82282}" type="parTrans" cxnId="{C19C8515-64F6-4914-90DD-FEA72AB2FFEB}">
      <dgm:prSet/>
      <dgm:spPr/>
      <dgm:t>
        <a:bodyPr/>
        <a:lstStyle/>
        <a:p>
          <a:endParaRPr lang="cs-CZ"/>
        </a:p>
      </dgm:t>
    </dgm:pt>
    <dgm:pt modelId="{CE40A943-17D1-45A2-9817-79EDB109DE65}" type="sibTrans" cxnId="{C19C8515-64F6-4914-90DD-FEA72AB2FFEB}">
      <dgm:prSet/>
      <dgm:spPr/>
      <dgm:t>
        <a:bodyPr/>
        <a:lstStyle/>
        <a:p>
          <a:endParaRPr lang="cs-CZ"/>
        </a:p>
      </dgm:t>
    </dgm:pt>
    <dgm:pt modelId="{E9F4D7DF-F824-4420-901C-EBA627F5154B}">
      <dgm:prSet phldr="0" custT="1"/>
      <dgm:spPr/>
      <dgm:t>
        <a:bodyPr/>
        <a:lstStyle/>
        <a:p>
          <a:pPr rtl="0"/>
          <a:r>
            <a:rPr lang="cs-CZ" sz="2200" b="0" dirty="0">
              <a:latin typeface="Calibri"/>
            </a:rPr>
            <a:t>Započítávají se jen kmenoví, kratší úvazky poměrně, i </a:t>
          </a:r>
          <a:r>
            <a:rPr lang="cs-CZ" sz="2200" b="0" dirty="0" err="1">
              <a:latin typeface="Calibri"/>
            </a:rPr>
            <a:t>dohodáři</a:t>
          </a:r>
          <a:r>
            <a:rPr lang="cs-CZ" sz="2200" b="0" dirty="0">
              <a:latin typeface="Calibri"/>
            </a:rPr>
            <a:t> (vyhláška)</a:t>
          </a:r>
        </a:p>
      </dgm:t>
    </dgm:pt>
    <dgm:pt modelId="{CE6EFA86-F749-43DF-96F5-DAF3DA84B1C0}" type="parTrans" cxnId="{7DD7C8D2-6440-4132-9FBE-07EC6CCB54F8}">
      <dgm:prSet/>
      <dgm:spPr/>
      <dgm:t>
        <a:bodyPr/>
        <a:lstStyle/>
        <a:p>
          <a:endParaRPr lang="cs-CZ"/>
        </a:p>
      </dgm:t>
    </dgm:pt>
    <dgm:pt modelId="{2D6254CC-D1F9-4FC9-A06C-58261A635FE1}" type="sibTrans" cxnId="{7DD7C8D2-6440-4132-9FBE-07EC6CCB54F8}">
      <dgm:prSet/>
      <dgm:spPr/>
      <dgm:t>
        <a:bodyPr/>
        <a:lstStyle/>
        <a:p>
          <a:endParaRPr lang="cs-CZ"/>
        </a:p>
      </dgm:t>
    </dgm:pt>
    <dgm:pt modelId="{B7EDF447-2F5C-4F77-9062-EC39C9C3C8E7}" type="pres">
      <dgm:prSet presAssocID="{907BA444-48F6-45F1-9AED-D333D001F726}" presName="Name0" presStyleCnt="0">
        <dgm:presLayoutVars>
          <dgm:dir/>
          <dgm:animLvl val="lvl"/>
          <dgm:resizeHandles val="exact"/>
        </dgm:presLayoutVars>
      </dgm:prSet>
      <dgm:spPr/>
    </dgm:pt>
    <dgm:pt modelId="{0D37CE74-3C77-4246-8D78-A9E246811FFE}" type="pres">
      <dgm:prSet presAssocID="{23656C98-6F5F-45D6-9B49-00B7149B9CFD}" presName="compositeNode" presStyleCnt="0">
        <dgm:presLayoutVars>
          <dgm:bulletEnabled val="1"/>
        </dgm:presLayoutVars>
      </dgm:prSet>
      <dgm:spPr/>
    </dgm:pt>
    <dgm:pt modelId="{6B102545-3342-4769-A36F-4A2B6B5B79B4}" type="pres">
      <dgm:prSet presAssocID="{23656C98-6F5F-45D6-9B49-00B7149B9CFD}" presName="bgRect" presStyleLbl="node1" presStyleIdx="0" presStyleCnt="2"/>
      <dgm:spPr/>
    </dgm:pt>
    <dgm:pt modelId="{CB5A478D-26C5-4AF8-8D4D-C727736FAC14}" type="pres">
      <dgm:prSet presAssocID="{23656C98-6F5F-45D6-9B49-00B7149B9CFD}" presName="parentNode" presStyleLbl="node1" presStyleIdx="0" presStyleCnt="2">
        <dgm:presLayoutVars>
          <dgm:chMax val="0"/>
          <dgm:bulletEnabled val="1"/>
        </dgm:presLayoutVars>
      </dgm:prSet>
      <dgm:spPr/>
    </dgm:pt>
    <dgm:pt modelId="{20578FF8-628D-43A5-8705-577C85636F5A}" type="pres">
      <dgm:prSet presAssocID="{23656C98-6F5F-45D6-9B49-00B7149B9CFD}" presName="childNode" presStyleLbl="node1" presStyleIdx="0" presStyleCnt="2">
        <dgm:presLayoutVars>
          <dgm:bulletEnabled val="1"/>
        </dgm:presLayoutVars>
      </dgm:prSet>
      <dgm:spPr/>
    </dgm:pt>
    <dgm:pt modelId="{447DFDC0-0CE9-41A6-8409-DC0947F6C174}" type="pres">
      <dgm:prSet presAssocID="{DAAE712B-FC79-478E-AF9A-D6821956F9FC}" presName="hSp" presStyleCnt="0"/>
      <dgm:spPr/>
    </dgm:pt>
    <dgm:pt modelId="{CE791738-5251-467C-AB0D-7896FDECBBC4}" type="pres">
      <dgm:prSet presAssocID="{DAAE712B-FC79-478E-AF9A-D6821956F9FC}" presName="vProcSp" presStyleCnt="0"/>
      <dgm:spPr/>
    </dgm:pt>
    <dgm:pt modelId="{EDC9B710-EB54-4A13-B855-62D79E501617}" type="pres">
      <dgm:prSet presAssocID="{DAAE712B-FC79-478E-AF9A-D6821956F9FC}" presName="vSp1" presStyleCnt="0"/>
      <dgm:spPr/>
    </dgm:pt>
    <dgm:pt modelId="{3EA765F4-F75D-4B26-BFAB-09264A054A1D}" type="pres">
      <dgm:prSet presAssocID="{DAAE712B-FC79-478E-AF9A-D6821956F9FC}" presName="simulatedConn" presStyleLbl="solidFgAcc1" presStyleIdx="0" presStyleCnt="1"/>
      <dgm:spPr/>
    </dgm:pt>
    <dgm:pt modelId="{A2A7939A-C24F-413B-9879-77BEFD06C10A}" type="pres">
      <dgm:prSet presAssocID="{DAAE712B-FC79-478E-AF9A-D6821956F9FC}" presName="vSp2" presStyleCnt="0"/>
      <dgm:spPr/>
    </dgm:pt>
    <dgm:pt modelId="{CBE4E488-D3AE-47D9-99E2-134D21167E56}" type="pres">
      <dgm:prSet presAssocID="{DAAE712B-FC79-478E-AF9A-D6821956F9FC}" presName="sibTrans" presStyleCnt="0"/>
      <dgm:spPr/>
    </dgm:pt>
    <dgm:pt modelId="{2C0D0A52-6E46-4B9B-A131-3C76FEB289B5}" type="pres">
      <dgm:prSet presAssocID="{6BE7422F-4018-473B-A35A-9332B0CB4981}" presName="compositeNode" presStyleCnt="0">
        <dgm:presLayoutVars>
          <dgm:bulletEnabled val="1"/>
        </dgm:presLayoutVars>
      </dgm:prSet>
      <dgm:spPr/>
    </dgm:pt>
    <dgm:pt modelId="{9D2187A9-8FC5-4BE0-9852-034D4E2F1B1F}" type="pres">
      <dgm:prSet presAssocID="{6BE7422F-4018-473B-A35A-9332B0CB4981}" presName="bgRect" presStyleLbl="node1" presStyleIdx="1" presStyleCnt="2"/>
      <dgm:spPr/>
    </dgm:pt>
    <dgm:pt modelId="{088CC5EC-B29A-4431-BF88-94F6C18259EA}" type="pres">
      <dgm:prSet presAssocID="{6BE7422F-4018-473B-A35A-9332B0CB4981}" presName="parentNode" presStyleLbl="node1" presStyleIdx="1" presStyleCnt="2">
        <dgm:presLayoutVars>
          <dgm:chMax val="0"/>
          <dgm:bulletEnabled val="1"/>
        </dgm:presLayoutVars>
      </dgm:prSet>
      <dgm:spPr/>
    </dgm:pt>
    <dgm:pt modelId="{F6CA3C92-8D6A-495F-B034-F5483C1F4476}" type="pres">
      <dgm:prSet presAssocID="{6BE7422F-4018-473B-A35A-9332B0CB4981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C19C8515-64F6-4914-90DD-FEA72AB2FFEB}" srcId="{6BE7422F-4018-473B-A35A-9332B0CB4981}" destId="{CA28C919-B698-4FB0-BA3D-24C411150094}" srcOrd="1" destOrd="0" parTransId="{ABFAA780-B86C-4DFF-AEB1-1BBAA3C82282}" sibTransId="{CE40A943-17D1-45A2-9817-79EDB109DE65}"/>
    <dgm:cxn modelId="{E352901B-80AA-4753-9EEF-F017F891BCB6}" srcId="{23656C98-6F5F-45D6-9B49-00B7149B9CFD}" destId="{FD612DD3-D059-4F5C-8F94-8B4D9F70FD55}" srcOrd="0" destOrd="0" parTransId="{2C2100A4-9C5C-4D56-B06B-1D39D177A1FC}" sibTransId="{9DDFB176-100F-46F9-84BD-0F6FB4547BF1}"/>
    <dgm:cxn modelId="{DE6BD226-80E3-4744-B7D1-731BD05C8F90}" type="presOf" srcId="{556AEC37-A0D3-4F5E-9CD8-7FC56CD0E7DF}" destId="{20578FF8-628D-43A5-8705-577C85636F5A}" srcOrd="0" destOrd="1" presId="urn:microsoft.com/office/officeart/2005/8/layout/hProcess7"/>
    <dgm:cxn modelId="{70F41133-7E63-4D4D-92A6-3480D10400C8}" type="presOf" srcId="{74422D77-EB1E-4264-826D-EC6A6378D48A}" destId="{F6CA3C92-8D6A-495F-B034-F5483C1F4476}" srcOrd="0" destOrd="2" presId="urn:microsoft.com/office/officeart/2005/8/layout/hProcess7"/>
    <dgm:cxn modelId="{6D123761-D842-4D60-9907-C0D9F0BE8A2E}" srcId="{907BA444-48F6-45F1-9AED-D333D001F726}" destId="{6BE7422F-4018-473B-A35A-9332B0CB4981}" srcOrd="1" destOrd="0" parTransId="{27DF4420-27A8-4292-AA45-6618A24CB0B0}" sibTransId="{F7250CE9-3CC6-469D-B115-E500BE858466}"/>
    <dgm:cxn modelId="{019A9243-9AE3-4A34-9226-C1A178C727D8}" srcId="{23656C98-6F5F-45D6-9B49-00B7149B9CFD}" destId="{556AEC37-A0D3-4F5E-9CD8-7FC56CD0E7DF}" srcOrd="1" destOrd="0" parTransId="{76B45250-FF62-4584-879D-A716E171E26D}" sibTransId="{F4AB1C5C-0FB5-46A9-839C-EC226E2B206E}"/>
    <dgm:cxn modelId="{EFEFCB64-6C65-4FD0-AFB8-B4FD7969C6E8}" type="presOf" srcId="{C7912330-CF72-453D-9924-D338A9AA5564}" destId="{F6CA3C92-8D6A-495F-B034-F5483C1F4476}" srcOrd="0" destOrd="0" presId="urn:microsoft.com/office/officeart/2005/8/layout/hProcess7"/>
    <dgm:cxn modelId="{5F12CC44-68AF-4F0C-B48D-61E48FBA681B}" srcId="{907BA444-48F6-45F1-9AED-D333D001F726}" destId="{23656C98-6F5F-45D6-9B49-00B7149B9CFD}" srcOrd="0" destOrd="0" parTransId="{8CE49B86-C1D3-4589-9EF9-A82966008DE5}" sibTransId="{DAAE712B-FC79-478E-AF9A-D6821956F9FC}"/>
    <dgm:cxn modelId="{FC264848-6A92-44D5-97D3-B911DD1DB685}" srcId="{6BE7422F-4018-473B-A35A-9332B0CB4981}" destId="{74422D77-EB1E-4264-826D-EC6A6378D48A}" srcOrd="2" destOrd="0" parTransId="{30226550-F431-4BB7-A407-8493D555FDA4}" sibTransId="{9D234FED-1A79-4137-9AD6-2161A46C5F34}"/>
    <dgm:cxn modelId="{47846D49-95AB-40C6-BF4D-A08B340FE2DF}" type="presOf" srcId="{23656C98-6F5F-45D6-9B49-00B7149B9CFD}" destId="{CB5A478D-26C5-4AF8-8D4D-C727736FAC14}" srcOrd="1" destOrd="0" presId="urn:microsoft.com/office/officeart/2005/8/layout/hProcess7"/>
    <dgm:cxn modelId="{40C0D56B-1EBD-47FF-9BA7-5ED9A569D9B6}" type="presOf" srcId="{CA28C919-B698-4FB0-BA3D-24C411150094}" destId="{F6CA3C92-8D6A-495F-B034-F5483C1F4476}" srcOrd="0" destOrd="1" presId="urn:microsoft.com/office/officeart/2005/8/layout/hProcess7"/>
    <dgm:cxn modelId="{8DEA704D-23C8-4597-B7EA-8EA63B559607}" type="presOf" srcId="{FD612DD3-D059-4F5C-8F94-8B4D9F70FD55}" destId="{20578FF8-628D-43A5-8705-577C85636F5A}" srcOrd="0" destOrd="0" presId="urn:microsoft.com/office/officeart/2005/8/layout/hProcess7"/>
    <dgm:cxn modelId="{DAB11577-5D78-4DC1-A98C-0CC3C87DDDBA}" type="presOf" srcId="{E9F4D7DF-F824-4420-901C-EBA627F5154B}" destId="{20578FF8-628D-43A5-8705-577C85636F5A}" srcOrd="0" destOrd="2" presId="urn:microsoft.com/office/officeart/2005/8/layout/hProcess7"/>
    <dgm:cxn modelId="{234B91AF-DF7E-4A55-B7DC-8ADB60F859DA}" type="presOf" srcId="{23656C98-6F5F-45D6-9B49-00B7149B9CFD}" destId="{6B102545-3342-4769-A36F-4A2B6B5B79B4}" srcOrd="0" destOrd="0" presId="urn:microsoft.com/office/officeart/2005/8/layout/hProcess7"/>
    <dgm:cxn modelId="{E10F35BE-B188-4E77-8266-1FA5F2924ABA}" srcId="{6BE7422F-4018-473B-A35A-9332B0CB4981}" destId="{C7912330-CF72-453D-9924-D338A9AA5564}" srcOrd="0" destOrd="0" parTransId="{C15BE176-C6C5-414B-B4E7-A660193A76E5}" sibTransId="{5503D9EA-05A1-459C-8ADC-4605446465D0}"/>
    <dgm:cxn modelId="{DBCAB5C2-ABE8-4C56-AA5D-1577D0B78BAF}" type="presOf" srcId="{6BE7422F-4018-473B-A35A-9332B0CB4981}" destId="{9D2187A9-8FC5-4BE0-9852-034D4E2F1B1F}" srcOrd="0" destOrd="0" presId="urn:microsoft.com/office/officeart/2005/8/layout/hProcess7"/>
    <dgm:cxn modelId="{7DD7C8D2-6440-4132-9FBE-07EC6CCB54F8}" srcId="{23656C98-6F5F-45D6-9B49-00B7149B9CFD}" destId="{E9F4D7DF-F824-4420-901C-EBA627F5154B}" srcOrd="2" destOrd="0" parTransId="{CE6EFA86-F749-43DF-96F5-DAF3DA84B1C0}" sibTransId="{2D6254CC-D1F9-4FC9-A06C-58261A635FE1}"/>
    <dgm:cxn modelId="{925093E6-DD70-4524-97CA-6597BB540B48}" type="presOf" srcId="{907BA444-48F6-45F1-9AED-D333D001F726}" destId="{B7EDF447-2F5C-4F77-9062-EC39C9C3C8E7}" srcOrd="0" destOrd="0" presId="urn:microsoft.com/office/officeart/2005/8/layout/hProcess7"/>
    <dgm:cxn modelId="{E9B49DFF-2C29-4892-8386-5EF46A8DD345}" type="presOf" srcId="{6BE7422F-4018-473B-A35A-9332B0CB4981}" destId="{088CC5EC-B29A-4431-BF88-94F6C18259EA}" srcOrd="1" destOrd="0" presId="urn:microsoft.com/office/officeart/2005/8/layout/hProcess7"/>
    <dgm:cxn modelId="{6DF4C1F8-E16B-45C6-B66C-8406CB3FB39F}" type="presParOf" srcId="{B7EDF447-2F5C-4F77-9062-EC39C9C3C8E7}" destId="{0D37CE74-3C77-4246-8D78-A9E246811FFE}" srcOrd="0" destOrd="0" presId="urn:microsoft.com/office/officeart/2005/8/layout/hProcess7"/>
    <dgm:cxn modelId="{BB0900C4-4AC6-4B8A-878B-59D42068F9CC}" type="presParOf" srcId="{0D37CE74-3C77-4246-8D78-A9E246811FFE}" destId="{6B102545-3342-4769-A36F-4A2B6B5B79B4}" srcOrd="0" destOrd="0" presId="urn:microsoft.com/office/officeart/2005/8/layout/hProcess7"/>
    <dgm:cxn modelId="{1901B7CA-262F-4C4D-8D0F-6E81B26300F3}" type="presParOf" srcId="{0D37CE74-3C77-4246-8D78-A9E246811FFE}" destId="{CB5A478D-26C5-4AF8-8D4D-C727736FAC14}" srcOrd="1" destOrd="0" presId="urn:microsoft.com/office/officeart/2005/8/layout/hProcess7"/>
    <dgm:cxn modelId="{0511A14A-FCA0-4DC5-9D4E-28CB10BEEC1A}" type="presParOf" srcId="{0D37CE74-3C77-4246-8D78-A9E246811FFE}" destId="{20578FF8-628D-43A5-8705-577C85636F5A}" srcOrd="2" destOrd="0" presId="urn:microsoft.com/office/officeart/2005/8/layout/hProcess7"/>
    <dgm:cxn modelId="{AB80CCB0-C438-4ED0-877B-4A7741A08670}" type="presParOf" srcId="{B7EDF447-2F5C-4F77-9062-EC39C9C3C8E7}" destId="{447DFDC0-0CE9-41A6-8409-DC0947F6C174}" srcOrd="1" destOrd="0" presId="urn:microsoft.com/office/officeart/2005/8/layout/hProcess7"/>
    <dgm:cxn modelId="{82DB12D7-EE61-4F70-9940-CC1D283B0B3E}" type="presParOf" srcId="{B7EDF447-2F5C-4F77-9062-EC39C9C3C8E7}" destId="{CE791738-5251-467C-AB0D-7896FDECBBC4}" srcOrd="2" destOrd="0" presId="urn:microsoft.com/office/officeart/2005/8/layout/hProcess7"/>
    <dgm:cxn modelId="{98B37C21-2ED8-4CF8-B5DA-5664CDE6BED5}" type="presParOf" srcId="{CE791738-5251-467C-AB0D-7896FDECBBC4}" destId="{EDC9B710-EB54-4A13-B855-62D79E501617}" srcOrd="0" destOrd="0" presId="urn:microsoft.com/office/officeart/2005/8/layout/hProcess7"/>
    <dgm:cxn modelId="{2EF1EECB-0C14-4553-93F4-92C87372DC9D}" type="presParOf" srcId="{CE791738-5251-467C-AB0D-7896FDECBBC4}" destId="{3EA765F4-F75D-4B26-BFAB-09264A054A1D}" srcOrd="1" destOrd="0" presId="urn:microsoft.com/office/officeart/2005/8/layout/hProcess7"/>
    <dgm:cxn modelId="{D0DF2725-75DA-456E-90CF-D11C3DA20C92}" type="presParOf" srcId="{CE791738-5251-467C-AB0D-7896FDECBBC4}" destId="{A2A7939A-C24F-413B-9879-77BEFD06C10A}" srcOrd="2" destOrd="0" presId="urn:microsoft.com/office/officeart/2005/8/layout/hProcess7"/>
    <dgm:cxn modelId="{07D7BF63-0498-4589-BE26-74366B77CCEB}" type="presParOf" srcId="{B7EDF447-2F5C-4F77-9062-EC39C9C3C8E7}" destId="{CBE4E488-D3AE-47D9-99E2-134D21167E56}" srcOrd="3" destOrd="0" presId="urn:microsoft.com/office/officeart/2005/8/layout/hProcess7"/>
    <dgm:cxn modelId="{D4A3376C-E65B-4583-B822-2DBE0598E29F}" type="presParOf" srcId="{B7EDF447-2F5C-4F77-9062-EC39C9C3C8E7}" destId="{2C0D0A52-6E46-4B9B-A131-3C76FEB289B5}" srcOrd="4" destOrd="0" presId="urn:microsoft.com/office/officeart/2005/8/layout/hProcess7"/>
    <dgm:cxn modelId="{D4B4429F-732A-4938-890C-447D74E6BAE4}" type="presParOf" srcId="{2C0D0A52-6E46-4B9B-A131-3C76FEB289B5}" destId="{9D2187A9-8FC5-4BE0-9852-034D4E2F1B1F}" srcOrd="0" destOrd="0" presId="urn:microsoft.com/office/officeart/2005/8/layout/hProcess7"/>
    <dgm:cxn modelId="{B21CA643-E569-45B9-9022-6EA312718CD3}" type="presParOf" srcId="{2C0D0A52-6E46-4B9B-A131-3C76FEB289B5}" destId="{088CC5EC-B29A-4431-BF88-94F6C18259EA}" srcOrd="1" destOrd="0" presId="urn:microsoft.com/office/officeart/2005/8/layout/hProcess7"/>
    <dgm:cxn modelId="{72283949-1F95-4FC9-8DDB-DDE21355FB6D}" type="presParOf" srcId="{2C0D0A52-6E46-4B9B-A131-3C76FEB289B5}" destId="{F6CA3C92-8D6A-495F-B034-F5483C1F4476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A95F07-127A-47DE-906D-911A1E936D85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8AD0950D-8886-471B-9033-3963AF0B431F}">
      <dgm:prSet phldrT="[Text]" phldr="0"/>
      <dgm:spPr/>
      <dgm:t>
        <a:bodyPr/>
        <a:lstStyle/>
        <a:p>
          <a:pPr rtl="0"/>
          <a:r>
            <a:rPr lang="cs-CZ" b="1">
              <a:latin typeface="Calibri"/>
            </a:rPr>
            <a:t>Zpráva sestavená MPSV</a:t>
          </a:r>
          <a:endParaRPr lang="cs-CZ" b="1"/>
        </a:p>
      </dgm:t>
    </dgm:pt>
    <dgm:pt modelId="{71271C4B-5BD4-4320-ADF5-87C99822DEF6}" type="parTrans" cxnId="{E502B054-8585-4A36-B4C1-00FD3E4CF6BD}">
      <dgm:prSet/>
      <dgm:spPr/>
      <dgm:t>
        <a:bodyPr/>
        <a:lstStyle/>
        <a:p>
          <a:endParaRPr lang="cs-CZ"/>
        </a:p>
      </dgm:t>
    </dgm:pt>
    <dgm:pt modelId="{D2314CD6-5F38-49AC-B113-78ED897509C7}" type="sibTrans" cxnId="{E502B054-8585-4A36-B4C1-00FD3E4CF6BD}">
      <dgm:prSet/>
      <dgm:spPr/>
      <dgm:t>
        <a:bodyPr/>
        <a:lstStyle/>
        <a:p>
          <a:endParaRPr lang="cs-CZ"/>
        </a:p>
      </dgm:t>
    </dgm:pt>
    <dgm:pt modelId="{C5EDEBAF-37CF-42BC-9BF1-24DAF7C72A80}">
      <dgm:prSet phldrT="[Text]"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Čl. 9 odst. 1 písm. a) až f) směrnice</a:t>
          </a:r>
          <a:endParaRPr lang="cs-CZ" sz="1100" dirty="0">
            <a:solidFill>
              <a:srgbClr val="00254F"/>
            </a:solidFill>
          </a:endParaRPr>
        </a:p>
      </dgm:t>
    </dgm:pt>
    <dgm:pt modelId="{6BAFED33-2F1C-4363-B0D2-25B58CB07C14}" type="parTrans" cxnId="{370AD3C1-E8AC-4058-84F4-227027D48C4E}">
      <dgm:prSet/>
      <dgm:spPr/>
      <dgm:t>
        <a:bodyPr/>
        <a:lstStyle/>
        <a:p>
          <a:endParaRPr lang="cs-CZ"/>
        </a:p>
      </dgm:t>
    </dgm:pt>
    <dgm:pt modelId="{CEA216C9-3247-4A2D-9BA3-CE107D30288B}" type="sibTrans" cxnId="{370AD3C1-E8AC-4058-84F4-227027D48C4E}">
      <dgm:prSet/>
      <dgm:spPr/>
      <dgm:t>
        <a:bodyPr/>
        <a:lstStyle/>
        <a:p>
          <a:endParaRPr lang="cs-CZ"/>
        </a:p>
      </dgm:t>
    </dgm:pt>
    <dgm:pt modelId="{F07805D1-59F3-4AC7-9565-11EE1633FD20}">
      <dgm:prSet phldrT="[Text]" phldr="0"/>
      <dgm:spPr/>
      <dgm:t>
        <a:bodyPr/>
        <a:lstStyle/>
        <a:p>
          <a:pPr rtl="0">
            <a:buClr>
              <a:srgbClr val="E87722"/>
            </a:buClr>
          </a:pPr>
          <a:r>
            <a:rPr lang="cs-CZ" dirty="0">
              <a:solidFill>
                <a:srgbClr val="00254F"/>
              </a:solidFill>
              <a:latin typeface="Calibri"/>
            </a:rPr>
            <a:t>Data z JMHZ</a:t>
          </a:r>
          <a:endParaRPr lang="cs-CZ" dirty="0">
            <a:solidFill>
              <a:srgbClr val="00254F"/>
            </a:solidFill>
          </a:endParaRPr>
        </a:p>
      </dgm:t>
    </dgm:pt>
    <dgm:pt modelId="{DB71E13C-48A1-40DC-B35B-83C0243CBD04}" type="parTrans" cxnId="{E987D523-0727-4C81-B0DA-92903DF3CF12}">
      <dgm:prSet/>
      <dgm:spPr/>
      <dgm:t>
        <a:bodyPr/>
        <a:lstStyle/>
        <a:p>
          <a:endParaRPr lang="cs-CZ"/>
        </a:p>
      </dgm:t>
    </dgm:pt>
    <dgm:pt modelId="{2C120FCD-F2B4-423D-BA40-6EEB6180B456}" type="sibTrans" cxnId="{E987D523-0727-4C81-B0DA-92903DF3CF12}">
      <dgm:prSet/>
      <dgm:spPr/>
      <dgm:t>
        <a:bodyPr/>
        <a:lstStyle/>
        <a:p>
          <a:endParaRPr lang="cs-CZ"/>
        </a:p>
      </dgm:t>
    </dgm:pt>
    <dgm:pt modelId="{A14D27C8-2FAE-422C-99AF-B32826F6505A}">
      <dgm:prSet phldrT="[Text]" phldr="0"/>
      <dgm:spPr/>
      <dgm:t>
        <a:bodyPr/>
        <a:lstStyle/>
        <a:p>
          <a:pPr>
            <a:buClr>
              <a:srgbClr val="E87722"/>
            </a:buClr>
          </a:pPr>
          <a:r>
            <a:rPr lang="cs-CZ" dirty="0">
              <a:solidFill>
                <a:srgbClr val="00254F"/>
              </a:solidFill>
              <a:latin typeface="Calibri"/>
            </a:rPr>
            <a:t>Zveřejněno v informačním systému</a:t>
          </a:r>
          <a:endParaRPr lang="cs-CZ" dirty="0">
            <a:solidFill>
              <a:srgbClr val="00254F"/>
            </a:solidFill>
          </a:endParaRPr>
        </a:p>
      </dgm:t>
    </dgm:pt>
    <dgm:pt modelId="{3856C6C0-7A24-441B-8E15-EA9C20B82952}" type="parTrans" cxnId="{B825853B-0223-4AD9-9DB7-FD8D70F0B2D7}">
      <dgm:prSet/>
      <dgm:spPr/>
      <dgm:t>
        <a:bodyPr/>
        <a:lstStyle/>
        <a:p>
          <a:endParaRPr lang="cs-CZ"/>
        </a:p>
      </dgm:t>
    </dgm:pt>
    <dgm:pt modelId="{FAEBC6B9-8DC9-4915-A38F-4FE347983E2C}" type="sibTrans" cxnId="{B825853B-0223-4AD9-9DB7-FD8D70F0B2D7}">
      <dgm:prSet/>
      <dgm:spPr/>
      <dgm:t>
        <a:bodyPr/>
        <a:lstStyle/>
        <a:p>
          <a:endParaRPr lang="cs-CZ"/>
        </a:p>
      </dgm:t>
    </dgm:pt>
    <dgm:pt modelId="{51E82D56-84E0-403D-ADCB-0D9CB94BC634}">
      <dgm:prSet phldrT="[Text]" phldr="0"/>
      <dgm:spPr/>
      <dgm:t>
        <a:bodyPr/>
        <a:lstStyle/>
        <a:p>
          <a:pPr rtl="0"/>
          <a:r>
            <a:rPr lang="cs-CZ" sz="1800" b="1" dirty="0">
              <a:latin typeface="Calibri"/>
            </a:rPr>
            <a:t>Zpráva sestavená zaměstnavatelem</a:t>
          </a:r>
          <a:endParaRPr lang="cs-CZ" sz="1800" b="1" dirty="0"/>
        </a:p>
      </dgm:t>
    </dgm:pt>
    <dgm:pt modelId="{E18D2755-7053-4CE2-9DAE-D08785EB76E8}" type="parTrans" cxnId="{439D7A9B-B574-4A07-BFE9-F2D274F9A1E2}">
      <dgm:prSet/>
      <dgm:spPr/>
      <dgm:t>
        <a:bodyPr/>
        <a:lstStyle/>
        <a:p>
          <a:endParaRPr lang="cs-CZ"/>
        </a:p>
      </dgm:t>
    </dgm:pt>
    <dgm:pt modelId="{AF3FF316-6E92-4B5C-AC5D-2D900313D485}" type="sibTrans" cxnId="{439D7A9B-B574-4A07-BFE9-F2D274F9A1E2}">
      <dgm:prSet/>
      <dgm:spPr/>
      <dgm:t>
        <a:bodyPr/>
        <a:lstStyle/>
        <a:p>
          <a:endParaRPr lang="cs-CZ"/>
        </a:p>
      </dgm:t>
    </dgm:pt>
    <dgm:pt modelId="{B4F7C92D-A9AD-4388-AEDF-5B340231AD9F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Rozdíly v odměňování ve skupinách (vyhláška)</a:t>
          </a:r>
          <a:endParaRPr lang="en-US" sz="1100" dirty="0">
            <a:solidFill>
              <a:srgbClr val="00254F"/>
            </a:solidFill>
            <a:latin typeface="Calibri"/>
          </a:endParaRPr>
        </a:p>
      </dgm:t>
    </dgm:pt>
    <dgm:pt modelId="{55931B4B-F93B-4390-B8A3-4D3574C7EFCA}" type="parTrans" cxnId="{223BC89C-FCB6-4BBD-9844-D299870E5A2C}">
      <dgm:prSet/>
      <dgm:spPr/>
      <dgm:t>
        <a:bodyPr/>
        <a:lstStyle/>
        <a:p>
          <a:endParaRPr lang="cs-CZ"/>
        </a:p>
      </dgm:t>
    </dgm:pt>
    <dgm:pt modelId="{1302F402-BC51-4D16-95DE-DAC3A13CD49F}" type="sibTrans" cxnId="{223BC89C-FCB6-4BBD-9844-D299870E5A2C}">
      <dgm:prSet/>
      <dgm:spPr/>
      <dgm:t>
        <a:bodyPr/>
        <a:lstStyle/>
        <a:p>
          <a:endParaRPr lang="cs-CZ"/>
        </a:p>
      </dgm:t>
    </dgm:pt>
    <dgm:pt modelId="{E353A406-BAFC-459C-A23D-C9C24A9017A8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dirty="0">
              <a:solidFill>
                <a:srgbClr val="00254F"/>
              </a:solidFill>
              <a:latin typeface="Calibri"/>
            </a:rPr>
            <a:t>Do 31.3.</a:t>
          </a:r>
        </a:p>
      </dgm:t>
    </dgm:pt>
    <dgm:pt modelId="{42E62755-E71B-4D2B-9642-831240F0EB5D}" type="parTrans" cxnId="{EA28FED9-C47C-4748-99BE-77645ABB14C2}">
      <dgm:prSet/>
      <dgm:spPr/>
      <dgm:t>
        <a:bodyPr/>
        <a:lstStyle/>
        <a:p>
          <a:endParaRPr lang="cs-CZ"/>
        </a:p>
      </dgm:t>
    </dgm:pt>
    <dgm:pt modelId="{C137967C-340E-4A06-B3DA-81ACF43CF5FF}" type="sibTrans" cxnId="{EA28FED9-C47C-4748-99BE-77645ABB14C2}">
      <dgm:prSet/>
      <dgm:spPr/>
      <dgm:t>
        <a:bodyPr/>
        <a:lstStyle/>
        <a:p>
          <a:endParaRPr lang="cs-CZ"/>
        </a:p>
      </dgm:t>
    </dgm:pt>
    <dgm:pt modelId="{425C8EBC-2976-40E9-BE71-9BB089B0DA9D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Do 30.4. (do 28.2. info MPSV)</a:t>
          </a:r>
        </a:p>
      </dgm:t>
    </dgm:pt>
    <dgm:pt modelId="{6D087747-ACCD-482A-AC36-A38DB53BE173}" type="parTrans" cxnId="{47722D69-FF62-4D12-9410-99C29119D8D6}">
      <dgm:prSet/>
      <dgm:spPr/>
      <dgm:t>
        <a:bodyPr/>
        <a:lstStyle/>
        <a:p>
          <a:endParaRPr lang="cs-CZ"/>
        </a:p>
      </dgm:t>
    </dgm:pt>
    <dgm:pt modelId="{1CAD7C9B-74AF-4F83-82B9-52199FA8E1BF}" type="sibTrans" cxnId="{47722D69-FF62-4D12-9410-99C29119D8D6}">
      <dgm:prSet/>
      <dgm:spPr/>
      <dgm:t>
        <a:bodyPr/>
        <a:lstStyle/>
        <a:p>
          <a:endParaRPr lang="cs-CZ"/>
        </a:p>
      </dgm:t>
    </dgm:pt>
    <dgm:pt modelId="{D1286285-B950-4E0B-8A6E-2844233B464D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 Předem projednat s OO</a:t>
          </a:r>
        </a:p>
      </dgm:t>
    </dgm:pt>
    <dgm:pt modelId="{750EFFD6-C494-4667-97CD-A09862280B02}" type="parTrans" cxnId="{B87AEDC2-1345-472F-9762-413964435BD9}">
      <dgm:prSet/>
      <dgm:spPr/>
      <dgm:t>
        <a:bodyPr/>
        <a:lstStyle/>
        <a:p>
          <a:endParaRPr lang="cs-CZ"/>
        </a:p>
      </dgm:t>
    </dgm:pt>
    <dgm:pt modelId="{8455DA34-6746-419E-B8A1-97588EA9F450}" type="sibTrans" cxnId="{B87AEDC2-1345-472F-9762-413964435BD9}">
      <dgm:prSet/>
      <dgm:spPr/>
      <dgm:t>
        <a:bodyPr/>
        <a:lstStyle/>
        <a:p>
          <a:endParaRPr lang="cs-CZ"/>
        </a:p>
      </dgm:t>
    </dgm:pt>
    <dgm:pt modelId="{F83B6A18-A5F4-46A9-B238-827F9A1F3531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Zveřejnit všem zamcům a OO</a:t>
          </a:r>
        </a:p>
      </dgm:t>
    </dgm:pt>
    <dgm:pt modelId="{75EBACCA-1481-4CE2-AA34-BB1311B0DC7F}" type="parTrans" cxnId="{8E9D4988-088E-4D39-87A7-AF831557D24E}">
      <dgm:prSet/>
      <dgm:spPr/>
      <dgm:t>
        <a:bodyPr/>
        <a:lstStyle/>
        <a:p>
          <a:endParaRPr lang="cs-CZ"/>
        </a:p>
      </dgm:t>
    </dgm:pt>
    <dgm:pt modelId="{C9ECFF54-501F-4812-A377-497AE9258673}" type="sibTrans" cxnId="{8E9D4988-088E-4D39-87A7-AF831557D24E}">
      <dgm:prSet/>
      <dgm:spPr/>
      <dgm:t>
        <a:bodyPr/>
        <a:lstStyle/>
        <a:p>
          <a:endParaRPr lang="cs-CZ"/>
        </a:p>
      </dgm:t>
    </dgm:pt>
    <dgm:pt modelId="{3F292839-71FF-47A1-983A-C5990AD4279B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Poskytnout MPSV</a:t>
          </a:r>
        </a:p>
      </dgm:t>
    </dgm:pt>
    <dgm:pt modelId="{D8033EC6-83E8-474A-BA4B-7AFAE1F82CCC}" type="parTrans" cxnId="{A72DBE9A-3539-45C8-BDD7-5F9740F4ECF6}">
      <dgm:prSet/>
      <dgm:spPr/>
      <dgm:t>
        <a:bodyPr/>
        <a:lstStyle/>
        <a:p>
          <a:endParaRPr lang="cs-CZ"/>
        </a:p>
      </dgm:t>
    </dgm:pt>
    <dgm:pt modelId="{E6545C75-8340-47E4-BF14-B88B72C638DD}" type="sibTrans" cxnId="{A72DBE9A-3539-45C8-BDD7-5F9740F4ECF6}">
      <dgm:prSet/>
      <dgm:spPr/>
      <dgm:t>
        <a:bodyPr/>
        <a:lstStyle/>
        <a:p>
          <a:endParaRPr lang="cs-CZ"/>
        </a:p>
      </dgm:t>
    </dgm:pt>
    <dgm:pt modelId="{F377CBB4-589B-480F-95AE-17501240C0B4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Na žádost poskytnout VOP, OIP</a:t>
          </a:r>
        </a:p>
      </dgm:t>
    </dgm:pt>
    <dgm:pt modelId="{9AF872AF-AB29-40E6-8DBC-F3BBEBC18E64}" type="parTrans" cxnId="{5FBB172C-F58E-4A27-87B3-D2936D6757F6}">
      <dgm:prSet/>
      <dgm:spPr/>
      <dgm:t>
        <a:bodyPr/>
        <a:lstStyle/>
        <a:p>
          <a:endParaRPr lang="cs-CZ"/>
        </a:p>
      </dgm:t>
    </dgm:pt>
    <dgm:pt modelId="{70517507-20EF-4C49-8EE6-FB1A5E78EE3D}" type="sibTrans" cxnId="{5FBB172C-F58E-4A27-87B3-D2936D6757F6}">
      <dgm:prSet/>
      <dgm:spPr/>
      <dgm:t>
        <a:bodyPr/>
        <a:lstStyle/>
        <a:p>
          <a:endParaRPr lang="cs-CZ"/>
        </a:p>
      </dgm:t>
    </dgm:pt>
    <dgm:pt modelId="{3928C035-3F68-43CB-854A-8912A1A7B158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Nevyzradit konkrétní odměnu – VOP</a:t>
          </a:r>
        </a:p>
      </dgm:t>
    </dgm:pt>
    <dgm:pt modelId="{131963FE-44AB-4552-A73D-B7749B52F44F}" type="parTrans" cxnId="{6C3F12D5-AD10-455E-9FFC-14A50C9F0977}">
      <dgm:prSet/>
      <dgm:spPr/>
      <dgm:t>
        <a:bodyPr/>
        <a:lstStyle/>
        <a:p>
          <a:endParaRPr lang="cs-CZ"/>
        </a:p>
      </dgm:t>
    </dgm:pt>
    <dgm:pt modelId="{EE48B67B-F119-4B41-93B1-0B35CB53F145}" type="sibTrans" cxnId="{6C3F12D5-AD10-455E-9FFC-14A50C9F0977}">
      <dgm:prSet/>
      <dgm:spPr/>
      <dgm:t>
        <a:bodyPr/>
        <a:lstStyle/>
        <a:p>
          <a:endParaRPr lang="cs-CZ"/>
        </a:p>
      </dgm:t>
    </dgm:pt>
    <dgm:pt modelId="{DDCC4759-D90E-40F4-84D9-BF14F79C31BD}">
      <dgm:prSet phldrT="[Text]" phldr="0"/>
      <dgm:spPr/>
      <dgm:t>
        <a:bodyPr/>
        <a:lstStyle/>
        <a:p>
          <a:pPr>
            <a:buClr>
              <a:srgbClr val="E87722"/>
            </a:buClr>
          </a:pPr>
          <a:r>
            <a:rPr lang="cs-CZ" sz="1800" b="0" dirty="0">
              <a:solidFill>
                <a:srgbClr val="00254F"/>
              </a:solidFill>
              <a:latin typeface="Calibri"/>
            </a:rPr>
            <a:t>Adresně? Anonymně? Agregovaně?</a:t>
          </a:r>
          <a:endParaRPr lang="cs-CZ" dirty="0">
            <a:solidFill>
              <a:srgbClr val="00254F"/>
            </a:solidFill>
          </a:endParaRPr>
        </a:p>
      </dgm:t>
    </dgm:pt>
    <dgm:pt modelId="{D5895387-F359-4C8E-B61A-9F99CA9554AC}" type="parTrans" cxnId="{B868D5F4-5C1E-4C36-9C98-CA54595155A1}">
      <dgm:prSet/>
      <dgm:spPr/>
    </dgm:pt>
    <dgm:pt modelId="{79F5D8F7-0FEC-4A97-A811-04C3A0EF309D}" type="sibTrans" cxnId="{B868D5F4-5C1E-4C36-9C98-CA54595155A1}">
      <dgm:prSet/>
      <dgm:spPr/>
    </dgm:pt>
    <dgm:pt modelId="{56F8B483-E803-467C-AD88-0705F9BD7AF8}">
      <dgm:prSet phldr="0"/>
      <dgm:spPr/>
      <dgm:t>
        <a:bodyPr/>
        <a:lstStyle/>
        <a:p>
          <a:pPr rtl="0">
            <a:buClr>
              <a:srgbClr val="E87722"/>
            </a:buClr>
          </a:pPr>
          <a:r>
            <a:rPr lang="cs-CZ" sz="1100" dirty="0">
              <a:solidFill>
                <a:srgbClr val="00254F"/>
              </a:solidFill>
              <a:latin typeface="Calibri"/>
            </a:rPr>
            <a:t>Společné posouzení – v případě rozdílu 5% a více</a:t>
          </a:r>
        </a:p>
      </dgm:t>
    </dgm:pt>
    <dgm:pt modelId="{3083F4DB-8895-4706-9042-43F57F378725}" type="parTrans" cxnId="{416D0B13-609F-472E-B396-7454E1361403}">
      <dgm:prSet/>
      <dgm:spPr/>
    </dgm:pt>
    <dgm:pt modelId="{4731B4E0-9AD1-41D5-8340-E0FEBB956E90}" type="sibTrans" cxnId="{416D0B13-609F-472E-B396-7454E1361403}">
      <dgm:prSet/>
      <dgm:spPr/>
    </dgm:pt>
    <dgm:pt modelId="{8A5EFA7E-514D-4C0D-8EF2-87A270F8CC1F}" type="pres">
      <dgm:prSet presAssocID="{41A95F07-127A-47DE-906D-911A1E936D85}" presName="Name0" presStyleCnt="0">
        <dgm:presLayoutVars>
          <dgm:dir/>
          <dgm:animLvl val="lvl"/>
          <dgm:resizeHandles val="exact"/>
        </dgm:presLayoutVars>
      </dgm:prSet>
      <dgm:spPr/>
    </dgm:pt>
    <dgm:pt modelId="{F845C315-3949-4D7D-BF95-4D100971A97B}" type="pres">
      <dgm:prSet presAssocID="{8AD0950D-8886-471B-9033-3963AF0B431F}" presName="composite" presStyleCnt="0"/>
      <dgm:spPr/>
    </dgm:pt>
    <dgm:pt modelId="{6564F2CB-92BF-4A9B-A2E3-A0DC6963516B}" type="pres">
      <dgm:prSet presAssocID="{8AD0950D-8886-471B-9033-3963AF0B431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35212D1-22B3-4F4E-9CD4-4A9266177AE7}" type="pres">
      <dgm:prSet presAssocID="{8AD0950D-8886-471B-9033-3963AF0B431F}" presName="desTx" presStyleLbl="alignAccFollowNode1" presStyleIdx="0" presStyleCnt="2">
        <dgm:presLayoutVars>
          <dgm:bulletEnabled val="1"/>
        </dgm:presLayoutVars>
      </dgm:prSet>
      <dgm:spPr/>
    </dgm:pt>
    <dgm:pt modelId="{E0936B17-06C5-483D-A261-C5203C2D9844}" type="pres">
      <dgm:prSet presAssocID="{D2314CD6-5F38-49AC-B113-78ED897509C7}" presName="space" presStyleCnt="0"/>
      <dgm:spPr/>
    </dgm:pt>
    <dgm:pt modelId="{51BEB84B-5D35-49AA-8EE9-CC40115E833F}" type="pres">
      <dgm:prSet presAssocID="{51E82D56-84E0-403D-ADCB-0D9CB94BC634}" presName="composite" presStyleCnt="0"/>
      <dgm:spPr/>
    </dgm:pt>
    <dgm:pt modelId="{0EB158FE-525D-4F16-8429-986C9FB6364C}" type="pres">
      <dgm:prSet presAssocID="{51E82D56-84E0-403D-ADCB-0D9CB94BC63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356B4063-2848-4B7E-B208-40CCBD8C0D62}" type="pres">
      <dgm:prSet presAssocID="{51E82D56-84E0-403D-ADCB-0D9CB94BC63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273D5709-D2E5-4AEF-8B1D-48047C6AC677}" type="presOf" srcId="{3F292839-71FF-47A1-983A-C5990AD4279B}" destId="{356B4063-2848-4B7E-B208-40CCBD8C0D62}" srcOrd="0" destOrd="4" presId="urn:microsoft.com/office/officeart/2005/8/layout/hList1"/>
    <dgm:cxn modelId="{416D0B13-609F-472E-B396-7454E1361403}" srcId="{51E82D56-84E0-403D-ADCB-0D9CB94BC634}" destId="{56F8B483-E803-467C-AD88-0705F9BD7AF8}" srcOrd="7" destOrd="0" parTransId="{3083F4DB-8895-4706-9042-43F57F378725}" sibTransId="{4731B4E0-9AD1-41D5-8340-E0FEBB956E90}"/>
    <dgm:cxn modelId="{078B0314-8F3D-4688-AAB4-73F7155D53FE}" type="presOf" srcId="{A14D27C8-2FAE-422C-99AF-B32826F6505A}" destId="{A35212D1-22B3-4F4E-9CD4-4A9266177AE7}" srcOrd="0" destOrd="3" presId="urn:microsoft.com/office/officeart/2005/8/layout/hList1"/>
    <dgm:cxn modelId="{E987D523-0727-4C81-B0DA-92903DF3CF12}" srcId="{8AD0950D-8886-471B-9033-3963AF0B431F}" destId="{F07805D1-59F3-4AC7-9565-11EE1633FD20}" srcOrd="1" destOrd="0" parTransId="{DB71E13C-48A1-40DC-B35B-83C0243CBD04}" sibTransId="{2C120FCD-F2B4-423D-BA40-6EEB6180B456}"/>
    <dgm:cxn modelId="{5FBB172C-F58E-4A27-87B3-D2936D6757F6}" srcId="{51E82D56-84E0-403D-ADCB-0D9CB94BC634}" destId="{F377CBB4-589B-480F-95AE-17501240C0B4}" srcOrd="5" destOrd="0" parTransId="{9AF872AF-AB29-40E6-8DBC-F3BBEBC18E64}" sibTransId="{70517507-20EF-4C49-8EE6-FB1A5E78EE3D}"/>
    <dgm:cxn modelId="{D4020E37-52FB-45BF-ABF9-5C6D4FEEE68D}" type="presOf" srcId="{41A95F07-127A-47DE-906D-911A1E936D85}" destId="{8A5EFA7E-514D-4C0D-8EF2-87A270F8CC1F}" srcOrd="0" destOrd="0" presId="urn:microsoft.com/office/officeart/2005/8/layout/hList1"/>
    <dgm:cxn modelId="{B825853B-0223-4AD9-9DB7-FD8D70F0B2D7}" srcId="{8AD0950D-8886-471B-9033-3963AF0B431F}" destId="{A14D27C8-2FAE-422C-99AF-B32826F6505A}" srcOrd="3" destOrd="0" parTransId="{3856C6C0-7A24-441B-8E15-EA9C20B82952}" sibTransId="{FAEBC6B9-8DC9-4915-A38F-4FE347983E2C}"/>
    <dgm:cxn modelId="{D17FC064-59F3-4AC0-9259-AFEB5D29AACB}" type="presOf" srcId="{425C8EBC-2976-40E9-BE71-9BB089B0DA9D}" destId="{356B4063-2848-4B7E-B208-40CCBD8C0D62}" srcOrd="0" destOrd="1" presId="urn:microsoft.com/office/officeart/2005/8/layout/hList1"/>
    <dgm:cxn modelId="{AB6EAB45-6A18-4F2A-A17D-A1786AB2CF7A}" type="presOf" srcId="{3928C035-3F68-43CB-854A-8912A1A7B158}" destId="{356B4063-2848-4B7E-B208-40CCBD8C0D62}" srcOrd="0" destOrd="6" presId="urn:microsoft.com/office/officeart/2005/8/layout/hList1"/>
    <dgm:cxn modelId="{20ACB445-3317-4BE7-98EA-328A6830A9E5}" type="presOf" srcId="{51E82D56-84E0-403D-ADCB-0D9CB94BC634}" destId="{0EB158FE-525D-4F16-8429-986C9FB6364C}" srcOrd="0" destOrd="0" presId="urn:microsoft.com/office/officeart/2005/8/layout/hList1"/>
    <dgm:cxn modelId="{47722D69-FF62-4D12-9410-99C29119D8D6}" srcId="{51E82D56-84E0-403D-ADCB-0D9CB94BC634}" destId="{425C8EBC-2976-40E9-BE71-9BB089B0DA9D}" srcOrd="1" destOrd="0" parTransId="{6D087747-ACCD-482A-AC36-A38DB53BE173}" sibTransId="{1CAD7C9B-74AF-4F83-82B9-52199FA8E1BF}"/>
    <dgm:cxn modelId="{C4D0A26A-F425-4072-95CD-1B5B205DD2C8}" type="presOf" srcId="{F83B6A18-A5F4-46A9-B238-827F9A1F3531}" destId="{356B4063-2848-4B7E-B208-40CCBD8C0D62}" srcOrd="0" destOrd="3" presId="urn:microsoft.com/office/officeart/2005/8/layout/hList1"/>
    <dgm:cxn modelId="{5D436373-CCCD-4790-A103-A3D9677FD807}" type="presOf" srcId="{56F8B483-E803-467C-AD88-0705F9BD7AF8}" destId="{356B4063-2848-4B7E-B208-40CCBD8C0D62}" srcOrd="0" destOrd="7" presId="urn:microsoft.com/office/officeart/2005/8/layout/hList1"/>
    <dgm:cxn modelId="{F7DBAD53-16C2-497D-9759-AF2BA9FBC873}" type="presOf" srcId="{C5EDEBAF-37CF-42BC-9BF1-24DAF7C72A80}" destId="{A35212D1-22B3-4F4E-9CD4-4A9266177AE7}" srcOrd="0" destOrd="0" presId="urn:microsoft.com/office/officeart/2005/8/layout/hList1"/>
    <dgm:cxn modelId="{E502B054-8585-4A36-B4C1-00FD3E4CF6BD}" srcId="{41A95F07-127A-47DE-906D-911A1E936D85}" destId="{8AD0950D-8886-471B-9033-3963AF0B431F}" srcOrd="0" destOrd="0" parTransId="{71271C4B-5BD4-4320-ADF5-87C99822DEF6}" sibTransId="{D2314CD6-5F38-49AC-B113-78ED897509C7}"/>
    <dgm:cxn modelId="{8E9D4988-088E-4D39-87A7-AF831557D24E}" srcId="{51E82D56-84E0-403D-ADCB-0D9CB94BC634}" destId="{F83B6A18-A5F4-46A9-B238-827F9A1F3531}" srcOrd="3" destOrd="0" parTransId="{75EBACCA-1481-4CE2-AA34-BB1311B0DC7F}" sibTransId="{C9ECFF54-501F-4812-A377-497AE9258673}"/>
    <dgm:cxn modelId="{7C1D4A8D-19E7-4AD4-BE3C-A3097962C584}" type="presOf" srcId="{D1286285-B950-4E0B-8A6E-2844233B464D}" destId="{356B4063-2848-4B7E-B208-40CCBD8C0D62}" srcOrd="0" destOrd="2" presId="urn:microsoft.com/office/officeart/2005/8/layout/hList1"/>
    <dgm:cxn modelId="{5C499B99-F457-4391-9DC3-D8FD799BFC04}" type="presOf" srcId="{F377CBB4-589B-480F-95AE-17501240C0B4}" destId="{356B4063-2848-4B7E-B208-40CCBD8C0D62}" srcOrd="0" destOrd="5" presId="urn:microsoft.com/office/officeart/2005/8/layout/hList1"/>
    <dgm:cxn modelId="{A72DBE9A-3539-45C8-BDD7-5F9740F4ECF6}" srcId="{51E82D56-84E0-403D-ADCB-0D9CB94BC634}" destId="{3F292839-71FF-47A1-983A-C5990AD4279B}" srcOrd="4" destOrd="0" parTransId="{D8033EC6-83E8-474A-BA4B-7AFAE1F82CCC}" sibTransId="{E6545C75-8340-47E4-BF14-B88B72C638DD}"/>
    <dgm:cxn modelId="{439D7A9B-B574-4A07-BFE9-F2D274F9A1E2}" srcId="{41A95F07-127A-47DE-906D-911A1E936D85}" destId="{51E82D56-84E0-403D-ADCB-0D9CB94BC634}" srcOrd="1" destOrd="0" parTransId="{E18D2755-7053-4CE2-9DAE-D08785EB76E8}" sibTransId="{AF3FF316-6E92-4B5C-AC5D-2D900313D485}"/>
    <dgm:cxn modelId="{223BC89C-FCB6-4BBD-9844-D299870E5A2C}" srcId="{51E82D56-84E0-403D-ADCB-0D9CB94BC634}" destId="{B4F7C92D-A9AD-4388-AEDF-5B340231AD9F}" srcOrd="0" destOrd="0" parTransId="{55931B4B-F93B-4390-B8A3-4D3574C7EFCA}" sibTransId="{1302F402-BC51-4D16-95DE-DAC3A13CD49F}"/>
    <dgm:cxn modelId="{4CE426BC-FEDD-4A18-8443-28E5B4972C2E}" type="presOf" srcId="{8AD0950D-8886-471B-9033-3963AF0B431F}" destId="{6564F2CB-92BF-4A9B-A2E3-A0DC6963516B}" srcOrd="0" destOrd="0" presId="urn:microsoft.com/office/officeart/2005/8/layout/hList1"/>
    <dgm:cxn modelId="{370AD3C1-E8AC-4058-84F4-227027D48C4E}" srcId="{8AD0950D-8886-471B-9033-3963AF0B431F}" destId="{C5EDEBAF-37CF-42BC-9BF1-24DAF7C72A80}" srcOrd="0" destOrd="0" parTransId="{6BAFED33-2F1C-4363-B0D2-25B58CB07C14}" sibTransId="{CEA216C9-3247-4A2D-9BA3-CE107D30288B}"/>
    <dgm:cxn modelId="{B87AEDC2-1345-472F-9762-413964435BD9}" srcId="{51E82D56-84E0-403D-ADCB-0D9CB94BC634}" destId="{D1286285-B950-4E0B-8A6E-2844233B464D}" srcOrd="2" destOrd="0" parTransId="{750EFFD6-C494-4667-97CD-A09862280B02}" sibTransId="{8455DA34-6746-419E-B8A1-97588EA9F450}"/>
    <dgm:cxn modelId="{6C3F12D5-AD10-455E-9FFC-14A50C9F0977}" srcId="{51E82D56-84E0-403D-ADCB-0D9CB94BC634}" destId="{3928C035-3F68-43CB-854A-8912A1A7B158}" srcOrd="6" destOrd="0" parTransId="{131963FE-44AB-4552-A73D-B7749B52F44F}" sibTransId="{EE48B67B-F119-4B41-93B1-0B35CB53F145}"/>
    <dgm:cxn modelId="{48A85DD5-6482-4F18-B71E-F4E7D825A578}" type="presOf" srcId="{B4F7C92D-A9AD-4388-AEDF-5B340231AD9F}" destId="{356B4063-2848-4B7E-B208-40CCBD8C0D62}" srcOrd="0" destOrd="0" presId="urn:microsoft.com/office/officeart/2005/8/layout/hList1"/>
    <dgm:cxn modelId="{EA28FED9-C47C-4748-99BE-77645ABB14C2}" srcId="{8AD0950D-8886-471B-9033-3963AF0B431F}" destId="{E353A406-BAFC-459C-A23D-C9C24A9017A8}" srcOrd="2" destOrd="0" parTransId="{42E62755-E71B-4D2B-9642-831240F0EB5D}" sibTransId="{C137967C-340E-4A06-B3DA-81ACF43CF5FF}"/>
    <dgm:cxn modelId="{B868D5F4-5C1E-4C36-9C98-CA54595155A1}" srcId="{8AD0950D-8886-471B-9033-3963AF0B431F}" destId="{DDCC4759-D90E-40F4-84D9-BF14F79C31BD}" srcOrd="4" destOrd="0" parTransId="{D5895387-F359-4C8E-B61A-9F99CA9554AC}" sibTransId="{79F5D8F7-0FEC-4A97-A811-04C3A0EF309D}"/>
    <dgm:cxn modelId="{BDC715F5-A9D5-43B6-BBAE-D50516DFCE83}" type="presOf" srcId="{F07805D1-59F3-4AC7-9565-11EE1633FD20}" destId="{A35212D1-22B3-4F4E-9CD4-4A9266177AE7}" srcOrd="0" destOrd="1" presId="urn:microsoft.com/office/officeart/2005/8/layout/hList1"/>
    <dgm:cxn modelId="{1D0621F8-EE22-4D45-8F43-EC8669C541DA}" type="presOf" srcId="{E353A406-BAFC-459C-A23D-C9C24A9017A8}" destId="{A35212D1-22B3-4F4E-9CD4-4A9266177AE7}" srcOrd="0" destOrd="2" presId="urn:microsoft.com/office/officeart/2005/8/layout/hList1"/>
    <dgm:cxn modelId="{AE5A80FA-5F0B-4D7F-963D-72F8037F3B45}" type="presOf" srcId="{DDCC4759-D90E-40F4-84D9-BF14F79C31BD}" destId="{A35212D1-22B3-4F4E-9CD4-4A9266177AE7}" srcOrd="0" destOrd="4" presId="urn:microsoft.com/office/officeart/2005/8/layout/hList1"/>
    <dgm:cxn modelId="{7791FAC9-2B80-4648-BBD0-86E6A32363F1}" type="presParOf" srcId="{8A5EFA7E-514D-4C0D-8EF2-87A270F8CC1F}" destId="{F845C315-3949-4D7D-BF95-4D100971A97B}" srcOrd="0" destOrd="0" presId="urn:microsoft.com/office/officeart/2005/8/layout/hList1"/>
    <dgm:cxn modelId="{88370AC7-8128-46AB-9B9D-0F337C33F162}" type="presParOf" srcId="{F845C315-3949-4D7D-BF95-4D100971A97B}" destId="{6564F2CB-92BF-4A9B-A2E3-A0DC6963516B}" srcOrd="0" destOrd="0" presId="urn:microsoft.com/office/officeart/2005/8/layout/hList1"/>
    <dgm:cxn modelId="{756C8A11-DC63-4BB2-9CAE-5B7032A74185}" type="presParOf" srcId="{F845C315-3949-4D7D-BF95-4D100971A97B}" destId="{A35212D1-22B3-4F4E-9CD4-4A9266177AE7}" srcOrd="1" destOrd="0" presId="urn:microsoft.com/office/officeart/2005/8/layout/hList1"/>
    <dgm:cxn modelId="{5322A458-7E46-4699-8192-F435FF0D18E5}" type="presParOf" srcId="{8A5EFA7E-514D-4C0D-8EF2-87A270F8CC1F}" destId="{E0936B17-06C5-483D-A261-C5203C2D9844}" srcOrd="1" destOrd="0" presId="urn:microsoft.com/office/officeart/2005/8/layout/hList1"/>
    <dgm:cxn modelId="{380B9917-7DCB-4084-A948-0FE7059A7822}" type="presParOf" srcId="{8A5EFA7E-514D-4C0D-8EF2-87A270F8CC1F}" destId="{51BEB84B-5D35-49AA-8EE9-CC40115E833F}" srcOrd="2" destOrd="0" presId="urn:microsoft.com/office/officeart/2005/8/layout/hList1"/>
    <dgm:cxn modelId="{280E2C4C-6A1C-4AA8-A39C-EDA3030D5486}" type="presParOf" srcId="{51BEB84B-5D35-49AA-8EE9-CC40115E833F}" destId="{0EB158FE-525D-4F16-8429-986C9FB6364C}" srcOrd="0" destOrd="0" presId="urn:microsoft.com/office/officeart/2005/8/layout/hList1"/>
    <dgm:cxn modelId="{9ABC8ED6-7537-49B4-AE4C-CC7B09C29914}" type="presParOf" srcId="{51BEB84B-5D35-49AA-8EE9-CC40115E833F}" destId="{356B4063-2848-4B7E-B208-40CCBD8C0D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7889B8-A4A7-4456-9BC6-04BE4FB09A8B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3564AE53-C01D-413C-9F5F-3EC58E2033D3}">
      <dgm:prSet phldrT="[Text]" phldr="0"/>
      <dgm:spPr/>
      <dgm:t>
        <a:bodyPr/>
        <a:lstStyle/>
        <a:p>
          <a:r>
            <a:rPr lang="cs-CZ" sz="2800">
              <a:latin typeface="Arial"/>
              <a:cs typeface="Arial"/>
            </a:rPr>
            <a:t>Nastavit odměnu pro skupiny a pozice</a:t>
          </a:r>
          <a:endParaRPr lang="cs-CZ"/>
        </a:p>
      </dgm:t>
    </dgm:pt>
    <dgm:pt modelId="{F3281AB2-6BC4-4B35-A9ED-63C157AF4DAA}" type="parTrans" cxnId="{15F8EF0D-9FC5-41C3-B2AD-BBFECC2F789F}">
      <dgm:prSet/>
      <dgm:spPr/>
      <dgm:t>
        <a:bodyPr/>
        <a:lstStyle/>
        <a:p>
          <a:endParaRPr lang="cs-CZ"/>
        </a:p>
      </dgm:t>
    </dgm:pt>
    <dgm:pt modelId="{A7F91534-0360-4080-8C2E-B190AA3A1D94}" type="sibTrans" cxnId="{15F8EF0D-9FC5-41C3-B2AD-BBFECC2F789F}">
      <dgm:prSet/>
      <dgm:spPr/>
      <dgm:t>
        <a:bodyPr/>
        <a:lstStyle/>
        <a:p>
          <a:endParaRPr lang="cs-CZ"/>
        </a:p>
      </dgm:t>
    </dgm:pt>
    <dgm:pt modelId="{FBD286F1-0EF3-4842-B3A3-5528E4EB8ECD}">
      <dgm:prSet phldrT="[Text]" phldr="0"/>
      <dgm:spPr/>
      <dgm:t>
        <a:bodyPr/>
        <a:lstStyle/>
        <a:p>
          <a:pPr rtl="0"/>
          <a:r>
            <a:rPr lang="cs-CZ" sz="2800">
              <a:latin typeface="Arial"/>
              <a:cs typeface="Arial"/>
            </a:rPr>
            <a:t>Systém dodržovat a aktualizovat </a:t>
          </a:r>
          <a:endParaRPr lang="cs-CZ" sz="2200" dirty="0"/>
        </a:p>
      </dgm:t>
    </dgm:pt>
    <dgm:pt modelId="{13B355E8-7FE0-4025-8583-567166171E62}" type="parTrans" cxnId="{96FFE232-5EF2-49A8-9A4E-F07A25332693}">
      <dgm:prSet/>
      <dgm:spPr/>
      <dgm:t>
        <a:bodyPr/>
        <a:lstStyle/>
        <a:p>
          <a:endParaRPr lang="cs-CZ"/>
        </a:p>
      </dgm:t>
    </dgm:pt>
    <dgm:pt modelId="{332BDD29-030D-457B-8950-C76AE2872DDE}" type="sibTrans" cxnId="{96FFE232-5EF2-49A8-9A4E-F07A25332693}">
      <dgm:prSet/>
      <dgm:spPr/>
      <dgm:t>
        <a:bodyPr/>
        <a:lstStyle/>
        <a:p>
          <a:endParaRPr lang="cs-CZ"/>
        </a:p>
      </dgm:t>
    </dgm:pt>
    <dgm:pt modelId="{0BB9577F-AA76-410A-9C37-2BCCEB2CFB70}">
      <dgm:prSet phldr="0"/>
      <dgm:spPr/>
      <dgm:t>
        <a:bodyPr/>
        <a:lstStyle/>
        <a:p>
          <a:pPr rtl="0"/>
          <a:r>
            <a:rPr lang="cs-CZ" sz="2800" dirty="0">
              <a:latin typeface="Arial"/>
              <a:cs typeface="Arial"/>
            </a:rPr>
            <a:t>Vše zachytit ve vnitřním předpisu a doplňujících dokumentech </a:t>
          </a:r>
          <a:endParaRPr lang="cs-CZ" sz="2200" dirty="0">
            <a:latin typeface="Calibri"/>
          </a:endParaRPr>
        </a:p>
      </dgm:t>
    </dgm:pt>
    <dgm:pt modelId="{556679E3-4015-4CD1-AF3C-B15E2AE545AC}" type="parTrans" cxnId="{35120C9A-8C2F-4626-A34C-9E0D0A39212C}">
      <dgm:prSet/>
      <dgm:spPr/>
      <dgm:t>
        <a:bodyPr/>
        <a:lstStyle/>
        <a:p>
          <a:endParaRPr lang="cs-CZ"/>
        </a:p>
      </dgm:t>
    </dgm:pt>
    <dgm:pt modelId="{F25D2FB2-E9F5-4246-929F-B7EE6A44D7E7}" type="sibTrans" cxnId="{35120C9A-8C2F-4626-A34C-9E0D0A39212C}">
      <dgm:prSet/>
      <dgm:spPr/>
      <dgm:t>
        <a:bodyPr/>
        <a:lstStyle/>
        <a:p>
          <a:endParaRPr lang="cs-CZ"/>
        </a:p>
      </dgm:t>
    </dgm:pt>
    <dgm:pt modelId="{0D70565E-C9C8-4FD8-BE88-61659BAE0F8C}">
      <dgm:prSet phldr="0"/>
      <dgm:spPr/>
      <dgm:t>
        <a:bodyPr/>
        <a:lstStyle/>
        <a:p>
          <a:pPr rtl="0"/>
          <a:r>
            <a:rPr lang="cs-CZ" sz="2800" dirty="0">
              <a:latin typeface="Arial"/>
              <a:cs typeface="Arial"/>
            </a:rPr>
            <a:t>Ohodnotit pozice podle zákonných kritérií</a:t>
          </a:r>
        </a:p>
      </dgm:t>
    </dgm:pt>
    <dgm:pt modelId="{F7C3ACFB-5BBD-42CC-AAC2-3A60658CB361}" type="parTrans" cxnId="{3ECCF44E-ADA5-4943-B0E6-2469B07A6501}">
      <dgm:prSet/>
      <dgm:spPr/>
      <dgm:t>
        <a:bodyPr/>
        <a:lstStyle/>
        <a:p>
          <a:endParaRPr lang="cs-CZ"/>
        </a:p>
      </dgm:t>
    </dgm:pt>
    <dgm:pt modelId="{BAD1039B-3291-4200-9EE2-8BC3CBF4FC35}" type="sibTrans" cxnId="{3ECCF44E-ADA5-4943-B0E6-2469B07A6501}">
      <dgm:prSet/>
      <dgm:spPr/>
      <dgm:t>
        <a:bodyPr/>
        <a:lstStyle/>
        <a:p>
          <a:endParaRPr lang="cs-CZ"/>
        </a:p>
      </dgm:t>
    </dgm:pt>
    <dgm:pt modelId="{B2A08907-FC6D-42CA-9AD9-122BA05FC952}">
      <dgm:prSet phldr="0"/>
      <dgm:spPr/>
      <dgm:t>
        <a:bodyPr/>
        <a:lstStyle/>
        <a:p>
          <a:pPr rtl="0"/>
          <a:r>
            <a:rPr lang="cs-CZ" sz="2800" dirty="0">
              <a:latin typeface="Arial"/>
              <a:cs typeface="Arial"/>
            </a:rPr>
            <a:t>Roztřídit je do skupin</a:t>
          </a:r>
          <a:endParaRPr lang="cs-CZ" dirty="0"/>
        </a:p>
      </dgm:t>
    </dgm:pt>
    <dgm:pt modelId="{DEE7C863-F21F-4597-9A80-89376F3CECEE}" type="parTrans" cxnId="{E3CF0200-5F09-4F3E-8B1B-3A525C786332}">
      <dgm:prSet/>
      <dgm:spPr/>
      <dgm:t>
        <a:bodyPr/>
        <a:lstStyle/>
        <a:p>
          <a:endParaRPr lang="cs-CZ"/>
        </a:p>
      </dgm:t>
    </dgm:pt>
    <dgm:pt modelId="{E46AE84E-62B1-4D42-8707-0ACD2625B675}" type="sibTrans" cxnId="{E3CF0200-5F09-4F3E-8B1B-3A525C786332}">
      <dgm:prSet/>
      <dgm:spPr/>
      <dgm:t>
        <a:bodyPr/>
        <a:lstStyle/>
        <a:p>
          <a:endParaRPr lang="cs-CZ"/>
        </a:p>
      </dgm:t>
    </dgm:pt>
    <dgm:pt modelId="{2C561FC4-A868-48AB-A8B9-9E513A2FEA5F}" type="pres">
      <dgm:prSet presAssocID="{177889B8-A4A7-4456-9BC6-04BE4FB09A8B}" presName="Name0" presStyleCnt="0">
        <dgm:presLayoutVars>
          <dgm:dir/>
          <dgm:animLvl val="lvl"/>
          <dgm:resizeHandles val="exact"/>
        </dgm:presLayoutVars>
      </dgm:prSet>
      <dgm:spPr/>
    </dgm:pt>
    <dgm:pt modelId="{5110D9CD-620E-4282-9346-92109E7D6262}" type="pres">
      <dgm:prSet presAssocID="{FBD286F1-0EF3-4842-B3A3-5528E4EB8ECD}" presName="boxAndChildren" presStyleCnt="0"/>
      <dgm:spPr/>
    </dgm:pt>
    <dgm:pt modelId="{823F55B1-ACE9-4CA6-8D8E-B6A0E32F3C82}" type="pres">
      <dgm:prSet presAssocID="{FBD286F1-0EF3-4842-B3A3-5528E4EB8ECD}" presName="parentTextBox" presStyleLbl="node1" presStyleIdx="0" presStyleCnt="5"/>
      <dgm:spPr/>
    </dgm:pt>
    <dgm:pt modelId="{E29D642B-F46D-4671-98FA-CAD905086FA8}" type="pres">
      <dgm:prSet presAssocID="{F25D2FB2-E9F5-4246-929F-B7EE6A44D7E7}" presName="sp" presStyleCnt="0"/>
      <dgm:spPr/>
    </dgm:pt>
    <dgm:pt modelId="{A3FE1101-0A3D-4ED4-83E0-97A8936C87E9}" type="pres">
      <dgm:prSet presAssocID="{0BB9577F-AA76-410A-9C37-2BCCEB2CFB70}" presName="arrowAndChildren" presStyleCnt="0"/>
      <dgm:spPr/>
    </dgm:pt>
    <dgm:pt modelId="{23270000-C577-453F-9F7A-42F3C09940CF}" type="pres">
      <dgm:prSet presAssocID="{0BB9577F-AA76-410A-9C37-2BCCEB2CFB70}" presName="parentTextArrow" presStyleLbl="node1" presStyleIdx="1" presStyleCnt="5"/>
      <dgm:spPr/>
    </dgm:pt>
    <dgm:pt modelId="{6B12902C-3751-419D-96F9-98124CDE231A}" type="pres">
      <dgm:prSet presAssocID="{A7F91534-0360-4080-8C2E-B190AA3A1D94}" presName="sp" presStyleCnt="0"/>
      <dgm:spPr/>
    </dgm:pt>
    <dgm:pt modelId="{D2A635AF-61C3-4B61-B9C4-951327F1AE7A}" type="pres">
      <dgm:prSet presAssocID="{3564AE53-C01D-413C-9F5F-3EC58E2033D3}" presName="arrowAndChildren" presStyleCnt="0"/>
      <dgm:spPr/>
    </dgm:pt>
    <dgm:pt modelId="{CF43E677-7497-47C0-BE5B-472ACA6E5701}" type="pres">
      <dgm:prSet presAssocID="{3564AE53-C01D-413C-9F5F-3EC58E2033D3}" presName="parentTextArrow" presStyleLbl="node1" presStyleIdx="2" presStyleCnt="5"/>
      <dgm:spPr/>
    </dgm:pt>
    <dgm:pt modelId="{6E5BCDB3-95D2-4662-BD1F-1A9B64FE0371}" type="pres">
      <dgm:prSet presAssocID="{E46AE84E-62B1-4D42-8707-0ACD2625B675}" presName="sp" presStyleCnt="0"/>
      <dgm:spPr/>
    </dgm:pt>
    <dgm:pt modelId="{22C50963-2F7B-47BE-B700-FF975DE602F1}" type="pres">
      <dgm:prSet presAssocID="{B2A08907-FC6D-42CA-9AD9-122BA05FC952}" presName="arrowAndChildren" presStyleCnt="0"/>
      <dgm:spPr/>
    </dgm:pt>
    <dgm:pt modelId="{D5D7EFD0-11E9-4AED-AADA-CEEFDB5AA53F}" type="pres">
      <dgm:prSet presAssocID="{B2A08907-FC6D-42CA-9AD9-122BA05FC952}" presName="parentTextArrow" presStyleLbl="node1" presStyleIdx="3" presStyleCnt="5"/>
      <dgm:spPr/>
    </dgm:pt>
    <dgm:pt modelId="{1EA14663-A638-4182-8959-07CBEE925DC6}" type="pres">
      <dgm:prSet presAssocID="{BAD1039B-3291-4200-9EE2-8BC3CBF4FC35}" presName="sp" presStyleCnt="0"/>
      <dgm:spPr/>
    </dgm:pt>
    <dgm:pt modelId="{24A34DD3-0817-4924-A961-2251C775CDBF}" type="pres">
      <dgm:prSet presAssocID="{0D70565E-C9C8-4FD8-BE88-61659BAE0F8C}" presName="arrowAndChildren" presStyleCnt="0"/>
      <dgm:spPr/>
    </dgm:pt>
    <dgm:pt modelId="{8C7A25BA-D18E-405C-9DA2-012295050108}" type="pres">
      <dgm:prSet presAssocID="{0D70565E-C9C8-4FD8-BE88-61659BAE0F8C}" presName="parentTextArrow" presStyleLbl="node1" presStyleIdx="4" presStyleCnt="5"/>
      <dgm:spPr/>
    </dgm:pt>
  </dgm:ptLst>
  <dgm:cxnLst>
    <dgm:cxn modelId="{E3CF0200-5F09-4F3E-8B1B-3A525C786332}" srcId="{177889B8-A4A7-4456-9BC6-04BE4FB09A8B}" destId="{B2A08907-FC6D-42CA-9AD9-122BA05FC952}" srcOrd="1" destOrd="0" parTransId="{DEE7C863-F21F-4597-9A80-89376F3CECEE}" sibTransId="{E46AE84E-62B1-4D42-8707-0ACD2625B675}"/>
    <dgm:cxn modelId="{15F8EF0D-9FC5-41C3-B2AD-BBFECC2F789F}" srcId="{177889B8-A4A7-4456-9BC6-04BE4FB09A8B}" destId="{3564AE53-C01D-413C-9F5F-3EC58E2033D3}" srcOrd="2" destOrd="0" parTransId="{F3281AB2-6BC4-4B35-A9ED-63C157AF4DAA}" sibTransId="{A7F91534-0360-4080-8C2E-B190AA3A1D94}"/>
    <dgm:cxn modelId="{0091661D-815B-43AC-BBA4-F67CFB3576CE}" type="presOf" srcId="{3564AE53-C01D-413C-9F5F-3EC58E2033D3}" destId="{CF43E677-7497-47C0-BE5B-472ACA6E5701}" srcOrd="0" destOrd="0" presId="urn:microsoft.com/office/officeart/2005/8/layout/process4"/>
    <dgm:cxn modelId="{96FFE232-5EF2-49A8-9A4E-F07A25332693}" srcId="{177889B8-A4A7-4456-9BC6-04BE4FB09A8B}" destId="{FBD286F1-0EF3-4842-B3A3-5528E4EB8ECD}" srcOrd="4" destOrd="0" parTransId="{13B355E8-7FE0-4025-8583-567166171E62}" sibTransId="{332BDD29-030D-457B-8950-C76AE2872DDE}"/>
    <dgm:cxn modelId="{63AF8E5B-181F-49B8-9CE4-7ABD9344B9A9}" type="presOf" srcId="{0D70565E-C9C8-4FD8-BE88-61659BAE0F8C}" destId="{8C7A25BA-D18E-405C-9DA2-012295050108}" srcOrd="0" destOrd="0" presId="urn:microsoft.com/office/officeart/2005/8/layout/process4"/>
    <dgm:cxn modelId="{3ECCF44E-ADA5-4943-B0E6-2469B07A6501}" srcId="{177889B8-A4A7-4456-9BC6-04BE4FB09A8B}" destId="{0D70565E-C9C8-4FD8-BE88-61659BAE0F8C}" srcOrd="0" destOrd="0" parTransId="{F7C3ACFB-5BBD-42CC-AAC2-3A60658CB361}" sibTransId="{BAD1039B-3291-4200-9EE2-8BC3CBF4FC35}"/>
    <dgm:cxn modelId="{E7BC4B8E-6E10-4383-9F79-FABC1F776CE4}" type="presOf" srcId="{B2A08907-FC6D-42CA-9AD9-122BA05FC952}" destId="{D5D7EFD0-11E9-4AED-AADA-CEEFDB5AA53F}" srcOrd="0" destOrd="0" presId="urn:microsoft.com/office/officeart/2005/8/layout/process4"/>
    <dgm:cxn modelId="{35120C9A-8C2F-4626-A34C-9E0D0A39212C}" srcId="{177889B8-A4A7-4456-9BC6-04BE4FB09A8B}" destId="{0BB9577F-AA76-410A-9C37-2BCCEB2CFB70}" srcOrd="3" destOrd="0" parTransId="{556679E3-4015-4CD1-AF3C-B15E2AE545AC}" sibTransId="{F25D2FB2-E9F5-4246-929F-B7EE6A44D7E7}"/>
    <dgm:cxn modelId="{9CEB78A6-B528-414A-B279-89526DD8B983}" type="presOf" srcId="{177889B8-A4A7-4456-9BC6-04BE4FB09A8B}" destId="{2C561FC4-A868-48AB-A8B9-9E513A2FEA5F}" srcOrd="0" destOrd="0" presId="urn:microsoft.com/office/officeart/2005/8/layout/process4"/>
    <dgm:cxn modelId="{025A44A7-D3CE-47C5-B84E-CDE99698A7D6}" type="presOf" srcId="{0BB9577F-AA76-410A-9C37-2BCCEB2CFB70}" destId="{23270000-C577-453F-9F7A-42F3C09940CF}" srcOrd="0" destOrd="0" presId="urn:microsoft.com/office/officeart/2005/8/layout/process4"/>
    <dgm:cxn modelId="{442686D8-7B86-4EFD-A5DB-6D18C29B1981}" type="presOf" srcId="{FBD286F1-0EF3-4842-B3A3-5528E4EB8ECD}" destId="{823F55B1-ACE9-4CA6-8D8E-B6A0E32F3C82}" srcOrd="0" destOrd="0" presId="urn:microsoft.com/office/officeart/2005/8/layout/process4"/>
    <dgm:cxn modelId="{1165D6EC-0AC8-465F-8B99-6372C499132C}" type="presParOf" srcId="{2C561FC4-A868-48AB-A8B9-9E513A2FEA5F}" destId="{5110D9CD-620E-4282-9346-92109E7D6262}" srcOrd="0" destOrd="0" presId="urn:microsoft.com/office/officeart/2005/8/layout/process4"/>
    <dgm:cxn modelId="{D468592B-9611-4757-80AA-FA56214CEADC}" type="presParOf" srcId="{5110D9CD-620E-4282-9346-92109E7D6262}" destId="{823F55B1-ACE9-4CA6-8D8E-B6A0E32F3C82}" srcOrd="0" destOrd="0" presId="urn:microsoft.com/office/officeart/2005/8/layout/process4"/>
    <dgm:cxn modelId="{66F6F6CA-63B8-4858-A2B4-58A74D2931A1}" type="presParOf" srcId="{2C561FC4-A868-48AB-A8B9-9E513A2FEA5F}" destId="{E29D642B-F46D-4671-98FA-CAD905086FA8}" srcOrd="1" destOrd="0" presId="urn:microsoft.com/office/officeart/2005/8/layout/process4"/>
    <dgm:cxn modelId="{5609CD18-EC85-45F3-AEA5-B48B73BB22B2}" type="presParOf" srcId="{2C561FC4-A868-48AB-A8B9-9E513A2FEA5F}" destId="{A3FE1101-0A3D-4ED4-83E0-97A8936C87E9}" srcOrd="2" destOrd="0" presId="urn:microsoft.com/office/officeart/2005/8/layout/process4"/>
    <dgm:cxn modelId="{CF363F30-2443-49F0-AC88-4725E266499C}" type="presParOf" srcId="{A3FE1101-0A3D-4ED4-83E0-97A8936C87E9}" destId="{23270000-C577-453F-9F7A-42F3C09940CF}" srcOrd="0" destOrd="0" presId="urn:microsoft.com/office/officeart/2005/8/layout/process4"/>
    <dgm:cxn modelId="{F0629F39-1450-4EFD-B495-DAB85E20E017}" type="presParOf" srcId="{2C561FC4-A868-48AB-A8B9-9E513A2FEA5F}" destId="{6B12902C-3751-419D-96F9-98124CDE231A}" srcOrd="3" destOrd="0" presId="urn:microsoft.com/office/officeart/2005/8/layout/process4"/>
    <dgm:cxn modelId="{725469D4-C5CB-4620-8A87-1609845928EE}" type="presParOf" srcId="{2C561FC4-A868-48AB-A8B9-9E513A2FEA5F}" destId="{D2A635AF-61C3-4B61-B9C4-951327F1AE7A}" srcOrd="4" destOrd="0" presId="urn:microsoft.com/office/officeart/2005/8/layout/process4"/>
    <dgm:cxn modelId="{DEAF815B-C1A5-4635-A80D-49D51251EFE5}" type="presParOf" srcId="{D2A635AF-61C3-4B61-B9C4-951327F1AE7A}" destId="{CF43E677-7497-47C0-BE5B-472ACA6E5701}" srcOrd="0" destOrd="0" presId="urn:microsoft.com/office/officeart/2005/8/layout/process4"/>
    <dgm:cxn modelId="{7CE97B58-836F-4D08-A581-4BC2C64B61A4}" type="presParOf" srcId="{2C561FC4-A868-48AB-A8B9-9E513A2FEA5F}" destId="{6E5BCDB3-95D2-4662-BD1F-1A9B64FE0371}" srcOrd="5" destOrd="0" presId="urn:microsoft.com/office/officeart/2005/8/layout/process4"/>
    <dgm:cxn modelId="{8812FEDE-57BC-42D2-A39C-8D0EE8084895}" type="presParOf" srcId="{2C561FC4-A868-48AB-A8B9-9E513A2FEA5F}" destId="{22C50963-2F7B-47BE-B700-FF975DE602F1}" srcOrd="6" destOrd="0" presId="urn:microsoft.com/office/officeart/2005/8/layout/process4"/>
    <dgm:cxn modelId="{4993EC7E-6F6C-4F2F-A82A-AD7F8F70840C}" type="presParOf" srcId="{22C50963-2F7B-47BE-B700-FF975DE602F1}" destId="{D5D7EFD0-11E9-4AED-AADA-CEEFDB5AA53F}" srcOrd="0" destOrd="0" presId="urn:microsoft.com/office/officeart/2005/8/layout/process4"/>
    <dgm:cxn modelId="{49E9E48D-ABF8-41BB-9A46-6627D51CC242}" type="presParOf" srcId="{2C561FC4-A868-48AB-A8B9-9E513A2FEA5F}" destId="{1EA14663-A638-4182-8959-07CBEE925DC6}" srcOrd="7" destOrd="0" presId="urn:microsoft.com/office/officeart/2005/8/layout/process4"/>
    <dgm:cxn modelId="{53561BB6-A5E3-4784-A3EF-6F35D3C5B5FC}" type="presParOf" srcId="{2C561FC4-A868-48AB-A8B9-9E513A2FEA5F}" destId="{24A34DD3-0817-4924-A961-2251C775CDBF}" srcOrd="8" destOrd="0" presId="urn:microsoft.com/office/officeart/2005/8/layout/process4"/>
    <dgm:cxn modelId="{DB3F4C3C-8493-46F3-8F7E-591166F24E72}" type="presParOf" srcId="{24A34DD3-0817-4924-A961-2251C775CDBF}" destId="{8C7A25BA-D18E-405C-9DA2-01229505010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FB064-F468-4360-B8D8-0D9BDB75408A}">
      <dsp:nvSpPr>
        <dsp:cNvPr id="0" name=""/>
        <dsp:cNvSpPr/>
      </dsp:nvSpPr>
      <dsp:spPr>
        <a:xfrm>
          <a:off x="0" y="0"/>
          <a:ext cx="8395367" cy="3641558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/>
            <a:t>Základní principy nové české úpravy</a:t>
          </a:r>
        </a:p>
      </dsp:txBody>
      <dsp:txXfrm>
        <a:off x="0" y="0"/>
        <a:ext cx="8395367" cy="1966441"/>
      </dsp:txXfrm>
    </dsp:sp>
    <dsp:sp modelId="{DE391161-0ACC-416C-BD9F-C090172CC32C}">
      <dsp:nvSpPr>
        <dsp:cNvPr id="0" name=""/>
        <dsp:cNvSpPr/>
      </dsp:nvSpPr>
      <dsp:spPr>
        <a:xfrm>
          <a:off x="0" y="1893610"/>
          <a:ext cx="4197683" cy="167511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>
              <a:latin typeface="Calibri"/>
            </a:rPr>
            <a:t>☑️Stejná odměna za práci stejné hodnoty</a:t>
          </a:r>
          <a:br>
            <a:rPr lang="cs-CZ" sz="1500" kern="1200" dirty="0">
              <a:latin typeface="Calibri"/>
            </a:rPr>
          </a:br>
          <a:r>
            <a:rPr lang="cs-CZ" sz="1500" kern="1200" dirty="0">
              <a:latin typeface="Calibri"/>
            </a:rPr>
            <a:t>☑️Striktní kritéria </a:t>
          </a:r>
          <a:br>
            <a:rPr lang="cs-CZ" sz="1500" kern="1200" dirty="0">
              <a:latin typeface="Calibri"/>
            </a:rPr>
          </a:br>
          <a:r>
            <a:rPr lang="cs-CZ" sz="1500" kern="1200" dirty="0">
              <a:latin typeface="Calibri"/>
            </a:rPr>
            <a:t>☑️Nevymahatelnost mlčenlivosti o vlastní mzdě</a:t>
          </a:r>
          <a:br>
            <a:rPr lang="cs-CZ" sz="1500" kern="1200" dirty="0">
              <a:latin typeface="Calibri"/>
            </a:rPr>
          </a:br>
          <a:endParaRPr lang="cs-CZ" sz="1500" kern="1200" dirty="0"/>
        </a:p>
      </dsp:txBody>
      <dsp:txXfrm>
        <a:off x="0" y="1893610"/>
        <a:ext cx="4197683" cy="1675116"/>
      </dsp:txXfrm>
    </dsp:sp>
    <dsp:sp modelId="{07F42A74-777A-4925-B6CD-37FC8D0304F6}">
      <dsp:nvSpPr>
        <dsp:cNvPr id="0" name=""/>
        <dsp:cNvSpPr/>
      </dsp:nvSpPr>
      <dsp:spPr>
        <a:xfrm>
          <a:off x="4197683" y="1893610"/>
          <a:ext cx="4197683" cy="167511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>
              <a:latin typeface="Calibri"/>
            </a:rPr>
            <a:t>🔜Písemný systém</a:t>
          </a:r>
          <a:br>
            <a:rPr lang="cs-CZ" sz="1500" kern="1200" dirty="0">
              <a:latin typeface="Calibri"/>
            </a:rPr>
          </a:br>
          <a:r>
            <a:rPr lang="cs-CZ" sz="1500" kern="1200" dirty="0">
              <a:latin typeface="Calibri"/>
            </a:rPr>
            <a:t>🔜Nástupní mzda + zákaz dotazů na minulou odměnu</a:t>
          </a:r>
          <a:br>
            <a:rPr lang="cs-CZ" sz="1500" kern="1200" dirty="0">
              <a:latin typeface="Calibri"/>
            </a:rPr>
          </a:br>
          <a:r>
            <a:rPr lang="cs-CZ" sz="1500" kern="1200" dirty="0">
              <a:latin typeface="Calibri"/>
            </a:rPr>
            <a:t>🔜Právo na informace</a:t>
          </a:r>
          <a:br>
            <a:rPr lang="cs-CZ" sz="1500" kern="1200" dirty="0">
              <a:latin typeface="Calibri"/>
            </a:rPr>
          </a:br>
          <a:r>
            <a:rPr lang="cs-CZ" sz="1500" kern="1200" dirty="0">
              <a:latin typeface="Calibri"/>
            </a:rPr>
            <a:t>🔜Reportovací povinnosti</a:t>
          </a:r>
          <a:br>
            <a:rPr lang="cs-CZ" sz="1500" kern="1200" dirty="0">
              <a:latin typeface="Calibri"/>
            </a:rPr>
          </a:br>
          <a:r>
            <a:rPr lang="cs-CZ" sz="1500" kern="1200" dirty="0">
              <a:latin typeface="Calibri"/>
            </a:rPr>
            <a:t>🔜Společné posouzení</a:t>
          </a:r>
          <a:br>
            <a:rPr lang="cs-CZ" sz="1500" kern="1200" dirty="0">
              <a:latin typeface="Calibri"/>
            </a:rPr>
          </a:br>
          <a:r>
            <a:rPr lang="cs-CZ" sz="1500" kern="1200" dirty="0">
              <a:latin typeface="Calibri"/>
            </a:rPr>
            <a:t>🔜Další "kontrolní" pravidla</a:t>
          </a:r>
        </a:p>
      </dsp:txBody>
      <dsp:txXfrm>
        <a:off x="4197683" y="1893610"/>
        <a:ext cx="4197683" cy="1675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819931-04D5-4FDF-875F-E112016A0BB7}">
      <dsp:nvSpPr>
        <dsp:cNvPr id="0" name=""/>
        <dsp:cNvSpPr/>
      </dsp:nvSpPr>
      <dsp:spPr>
        <a:xfrm>
          <a:off x="4972" y="1135057"/>
          <a:ext cx="1736089" cy="2083307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u="none" kern="1200" dirty="0">
              <a:latin typeface="Calibri"/>
            </a:rPr>
            <a:t>1.1.2007</a:t>
          </a:r>
        </a:p>
      </dsp:txBody>
      <dsp:txXfrm rot="16200000">
        <a:off x="-675574" y="1815604"/>
        <a:ext cx="1708311" cy="347217"/>
      </dsp:txXfrm>
    </dsp:sp>
    <dsp:sp modelId="{3132421E-5FE9-43CE-9C3A-C9A44CB5C155}">
      <dsp:nvSpPr>
        <dsp:cNvPr id="0" name=""/>
        <dsp:cNvSpPr/>
      </dsp:nvSpPr>
      <dsp:spPr>
        <a:xfrm>
          <a:off x="352190" y="1135057"/>
          <a:ext cx="1293386" cy="2083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u="none" kern="1200" dirty="0">
              <a:latin typeface="Calibri"/>
            </a:rPr>
            <a:t>Stejná odměna za práci stejné hodnoty (resp. 1.1.2001)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u="none" kern="1200" dirty="0">
              <a:latin typeface="Calibri"/>
            </a:rPr>
            <a:t>Striktní kritéria</a:t>
          </a:r>
        </a:p>
      </dsp:txBody>
      <dsp:txXfrm>
        <a:off x="352190" y="1135057"/>
        <a:ext cx="1293386" cy="2083307"/>
      </dsp:txXfrm>
    </dsp:sp>
    <dsp:sp modelId="{8C1746A5-071D-4FF2-A257-E18588922192}">
      <dsp:nvSpPr>
        <dsp:cNvPr id="0" name=""/>
        <dsp:cNvSpPr/>
      </dsp:nvSpPr>
      <dsp:spPr>
        <a:xfrm>
          <a:off x="1801825" y="1135057"/>
          <a:ext cx="1736089" cy="2083307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u="none" kern="1200">
              <a:latin typeface="Calibri"/>
            </a:rPr>
            <a:t>7.6.2026</a:t>
          </a:r>
          <a:endParaRPr lang="cs-CZ" sz="1900" kern="1200"/>
        </a:p>
      </dsp:txBody>
      <dsp:txXfrm rot="16200000">
        <a:off x="1121278" y="1815604"/>
        <a:ext cx="1708311" cy="347217"/>
      </dsp:txXfrm>
    </dsp:sp>
    <dsp:sp modelId="{60233140-D789-46CA-8FA7-475265F877F5}">
      <dsp:nvSpPr>
        <dsp:cNvPr id="0" name=""/>
        <dsp:cNvSpPr/>
      </dsp:nvSpPr>
      <dsp:spPr>
        <a:xfrm rot="5400000">
          <a:off x="1657402" y="2791059"/>
          <a:ext cx="306207" cy="2604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8ABAD0-3A25-4716-A23E-F7EB7520EDC5}">
      <dsp:nvSpPr>
        <dsp:cNvPr id="0" name=""/>
        <dsp:cNvSpPr/>
      </dsp:nvSpPr>
      <dsp:spPr>
        <a:xfrm>
          <a:off x="2149043" y="1135057"/>
          <a:ext cx="1293386" cy="2083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 err="1">
              <a:latin typeface="Calibri"/>
            </a:rPr>
            <a:t>Deadline</a:t>
          </a:r>
          <a:r>
            <a:rPr lang="cs-CZ" sz="1600" kern="1200" dirty="0">
              <a:latin typeface="Calibri"/>
            </a:rPr>
            <a:t> pro implementaci směrnice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/>
            </a:rPr>
            <a:t>Účinnost směrnice</a:t>
          </a:r>
        </a:p>
      </dsp:txBody>
      <dsp:txXfrm>
        <a:off x="2149043" y="1135057"/>
        <a:ext cx="1293386" cy="2083307"/>
      </dsp:txXfrm>
    </dsp:sp>
    <dsp:sp modelId="{D927A8CC-E5A9-4EA6-96FF-4B14F50BBAC6}">
      <dsp:nvSpPr>
        <dsp:cNvPr id="0" name=""/>
        <dsp:cNvSpPr/>
      </dsp:nvSpPr>
      <dsp:spPr>
        <a:xfrm>
          <a:off x="3598677" y="1135057"/>
          <a:ext cx="1736089" cy="2083307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>
              <a:latin typeface="Calibri"/>
            </a:rPr>
            <a:t>1.1.2027</a:t>
          </a:r>
          <a:endParaRPr lang="cs-CZ" sz="1900" b="1" kern="1200"/>
        </a:p>
      </dsp:txBody>
      <dsp:txXfrm rot="16200000">
        <a:off x="2918130" y="1815604"/>
        <a:ext cx="1708311" cy="347217"/>
      </dsp:txXfrm>
    </dsp:sp>
    <dsp:sp modelId="{10B4C185-3749-4099-A657-2FA969EDDCBB}">
      <dsp:nvSpPr>
        <dsp:cNvPr id="0" name=""/>
        <dsp:cNvSpPr/>
      </dsp:nvSpPr>
      <dsp:spPr>
        <a:xfrm rot="5400000">
          <a:off x="3454254" y="2791059"/>
          <a:ext cx="306207" cy="2604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750E6-47C3-48DB-8F00-D403673B766E}">
      <dsp:nvSpPr>
        <dsp:cNvPr id="0" name=""/>
        <dsp:cNvSpPr/>
      </dsp:nvSpPr>
      <dsp:spPr>
        <a:xfrm>
          <a:off x="3945895" y="1135057"/>
          <a:ext cx="1293386" cy="2083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/>
            </a:rPr>
            <a:t>Účinnost CZ zákona?</a:t>
          </a:r>
          <a:endParaRPr lang="cs-CZ" sz="1600" kern="1200" dirty="0"/>
        </a:p>
      </dsp:txBody>
      <dsp:txXfrm>
        <a:off x="3945895" y="1135057"/>
        <a:ext cx="1293386" cy="2083307"/>
      </dsp:txXfrm>
    </dsp:sp>
    <dsp:sp modelId="{6B102545-3342-4769-A36F-4A2B6B5B79B4}">
      <dsp:nvSpPr>
        <dsp:cNvPr id="0" name=""/>
        <dsp:cNvSpPr/>
      </dsp:nvSpPr>
      <dsp:spPr>
        <a:xfrm>
          <a:off x="5395530" y="1135057"/>
          <a:ext cx="1736089" cy="2083307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>
              <a:latin typeface="Calibri"/>
            </a:rPr>
            <a:t>2028</a:t>
          </a:r>
          <a:endParaRPr lang="cs-CZ" sz="1900" b="1" kern="1200" dirty="0">
            <a:latin typeface="Calibri"/>
          </a:endParaRPr>
        </a:p>
      </dsp:txBody>
      <dsp:txXfrm rot="16200000">
        <a:off x="4714983" y="1815604"/>
        <a:ext cx="1708311" cy="347217"/>
      </dsp:txXfrm>
    </dsp:sp>
    <dsp:sp modelId="{CB4033A3-7E4A-4C44-97B6-D9C8EC7A98C5}">
      <dsp:nvSpPr>
        <dsp:cNvPr id="0" name=""/>
        <dsp:cNvSpPr/>
      </dsp:nvSpPr>
      <dsp:spPr>
        <a:xfrm rot="5400000">
          <a:off x="5251107" y="2791059"/>
          <a:ext cx="306207" cy="2604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78FF8-628D-43A5-8705-577C85636F5A}">
      <dsp:nvSpPr>
        <dsp:cNvPr id="0" name=""/>
        <dsp:cNvSpPr/>
      </dsp:nvSpPr>
      <dsp:spPr>
        <a:xfrm>
          <a:off x="5742748" y="1135057"/>
          <a:ext cx="1293386" cy="2083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latin typeface="Calibri"/>
            </a:rPr>
            <a:t>První reporty pro společnosti 150+ zaměstnanců?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600" b="0" kern="1200" dirty="0">
            <a:latin typeface="Calibri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0" kern="1200" dirty="0">
              <a:latin typeface="Calibri"/>
            </a:rPr>
            <a:t>Právo na informace?</a:t>
          </a:r>
          <a:endParaRPr lang="en-US" sz="1600" b="0" kern="1200" dirty="0">
            <a:latin typeface="Calibri"/>
          </a:endParaRPr>
        </a:p>
      </dsp:txBody>
      <dsp:txXfrm>
        <a:off x="5742748" y="1135057"/>
        <a:ext cx="1293386" cy="2083307"/>
      </dsp:txXfrm>
    </dsp:sp>
    <dsp:sp modelId="{9D2187A9-8FC5-4BE0-9852-034D4E2F1B1F}">
      <dsp:nvSpPr>
        <dsp:cNvPr id="0" name=""/>
        <dsp:cNvSpPr/>
      </dsp:nvSpPr>
      <dsp:spPr>
        <a:xfrm>
          <a:off x="7192382" y="1135057"/>
          <a:ext cx="1736089" cy="2083307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>
              <a:latin typeface="Calibri"/>
            </a:rPr>
            <a:t>2031</a:t>
          </a:r>
          <a:endParaRPr lang="cs-CZ" sz="1900" kern="1200"/>
        </a:p>
      </dsp:txBody>
      <dsp:txXfrm rot="16200000">
        <a:off x="6511835" y="1815604"/>
        <a:ext cx="1708311" cy="347217"/>
      </dsp:txXfrm>
    </dsp:sp>
    <dsp:sp modelId="{3EA765F4-F75D-4B26-BFAB-09264A054A1D}">
      <dsp:nvSpPr>
        <dsp:cNvPr id="0" name=""/>
        <dsp:cNvSpPr/>
      </dsp:nvSpPr>
      <dsp:spPr>
        <a:xfrm rot="5400000">
          <a:off x="7047959" y="2791059"/>
          <a:ext cx="306207" cy="2604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CA3C92-8D6A-495F-B034-F5483C1F4476}">
      <dsp:nvSpPr>
        <dsp:cNvPr id="0" name=""/>
        <dsp:cNvSpPr/>
      </dsp:nvSpPr>
      <dsp:spPr>
        <a:xfrm>
          <a:off x="7539600" y="1135057"/>
          <a:ext cx="1293386" cy="20833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/>
            </a:rPr>
            <a:t>První reporty pro společnosti 100+ zaměstnanců?</a:t>
          </a:r>
          <a:endParaRPr lang="cs-CZ" sz="1600" kern="1200" dirty="0"/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latin typeface="Calibri"/>
            </a:rPr>
            <a:t>Agenturní </a:t>
          </a:r>
          <a:r>
            <a:rPr lang="cs-CZ" sz="1600" kern="1200" dirty="0" err="1">
              <a:latin typeface="Calibri"/>
            </a:rPr>
            <a:t>zamci</a:t>
          </a:r>
          <a:r>
            <a:rPr lang="cs-CZ" sz="1600" kern="1200" dirty="0">
              <a:latin typeface="Calibri"/>
            </a:rPr>
            <a:t> poprvé započítaní u uživatele?</a:t>
          </a:r>
        </a:p>
      </dsp:txBody>
      <dsp:txXfrm>
        <a:off x="7539600" y="1135057"/>
        <a:ext cx="1293386" cy="20833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0D8A7-A696-47FE-87BC-27B3D81D66C8}">
      <dsp:nvSpPr>
        <dsp:cNvPr id="0" name=""/>
        <dsp:cNvSpPr/>
      </dsp:nvSpPr>
      <dsp:spPr>
        <a:xfrm>
          <a:off x="3974431" y="0"/>
          <a:ext cx="5961646" cy="35212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25200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900" kern="1200" dirty="0">
              <a:solidFill>
                <a:srgbClr val="00254F"/>
              </a:solidFill>
              <a:latin typeface="+mn-lt"/>
            </a:rPr>
            <a:t>Vzdělání</a:t>
          </a:r>
        </a:p>
        <a:p>
          <a:pPr marL="25200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900" kern="1200" dirty="0">
              <a:solidFill>
                <a:srgbClr val="00254F"/>
              </a:solidFill>
              <a:latin typeface="+mn-lt"/>
            </a:rPr>
            <a:t>Praktické znalosti</a:t>
          </a:r>
          <a:endParaRPr lang="cs-CZ" sz="1900" kern="1200" dirty="0">
            <a:solidFill>
              <a:srgbClr val="00254F"/>
            </a:solidFill>
            <a:latin typeface="+mn-lt"/>
            <a:ea typeface="Calibri"/>
            <a:cs typeface="Calibri"/>
          </a:endParaRPr>
        </a:p>
        <a:p>
          <a:pPr marL="25200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900" kern="1200" dirty="0">
              <a:solidFill>
                <a:srgbClr val="00254F"/>
              </a:solidFill>
              <a:latin typeface="+mn-lt"/>
            </a:rPr>
            <a:t>Dovednosti </a:t>
          </a:r>
          <a:endParaRPr lang="cs-CZ" sz="1900" kern="1200" dirty="0">
            <a:solidFill>
              <a:srgbClr val="00254F"/>
            </a:solidFill>
            <a:latin typeface="+mn-lt"/>
            <a:ea typeface="Calibri"/>
            <a:cs typeface="Calibri"/>
          </a:endParaRPr>
        </a:p>
        <a:p>
          <a:pPr marL="25200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900" kern="1200" dirty="0">
              <a:solidFill>
                <a:srgbClr val="00254F"/>
              </a:solidFill>
              <a:latin typeface="+mn-lt"/>
            </a:rPr>
            <a:t>Složitost předmětu práce a </a:t>
          </a:r>
          <a:r>
            <a:rPr lang="cs-CZ" sz="1900" kern="1200" dirty="0">
              <a:solidFill>
                <a:srgbClr val="00254F"/>
              </a:solidFill>
              <a:latin typeface="+mn-lt"/>
              <a:ea typeface="Calibri"/>
              <a:cs typeface="Calibri"/>
            </a:rPr>
            <a:t>činnosti</a:t>
          </a:r>
        </a:p>
        <a:p>
          <a:pPr marL="25200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900" kern="1200" dirty="0">
              <a:solidFill>
                <a:srgbClr val="00254F"/>
              </a:solidFill>
              <a:latin typeface="+mn-lt"/>
            </a:rPr>
            <a:t>Organizační a řídící náročnost</a:t>
          </a:r>
          <a:endParaRPr lang="cs-CZ" sz="1900" kern="1200" dirty="0">
            <a:solidFill>
              <a:srgbClr val="00254F"/>
            </a:solidFill>
            <a:latin typeface="+mn-lt"/>
            <a:ea typeface="Calibri"/>
            <a:cs typeface="Calibri"/>
          </a:endParaRPr>
        </a:p>
        <a:p>
          <a:pPr marL="25200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900" kern="1200" dirty="0">
              <a:solidFill>
                <a:srgbClr val="00254F"/>
              </a:solidFill>
              <a:latin typeface="+mn-lt"/>
            </a:rPr>
            <a:t>Odpovědnost za škody, zdraví a bezpečnost</a:t>
          </a:r>
          <a:endParaRPr lang="cs-CZ" sz="1900" kern="1200" dirty="0">
            <a:solidFill>
              <a:srgbClr val="00254F"/>
            </a:solidFill>
            <a:latin typeface="+mn-lt"/>
            <a:ea typeface="Calibri"/>
            <a:cs typeface="Calibri"/>
          </a:endParaRPr>
        </a:p>
        <a:p>
          <a:pPr marL="25200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900" kern="1200" dirty="0">
              <a:solidFill>
                <a:srgbClr val="00254F"/>
              </a:solidFill>
              <a:latin typeface="+mn-lt"/>
            </a:rPr>
            <a:t>Fyzická, smyslová a duševní zátěže </a:t>
          </a:r>
          <a:endParaRPr lang="cs-CZ" sz="1900" kern="1200" dirty="0">
            <a:solidFill>
              <a:srgbClr val="00254F"/>
            </a:solidFill>
            <a:latin typeface="+mn-lt"/>
            <a:ea typeface="Calibri"/>
            <a:cs typeface="Calibri"/>
          </a:endParaRPr>
        </a:p>
        <a:p>
          <a:pPr marL="25200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254F"/>
            </a:buClr>
            <a:buSzPct val="80000"/>
            <a:buFont typeface="Arial" panose="020B0604020202020204" pitchFamily="34" charset="0"/>
            <a:buChar char="•"/>
          </a:pPr>
          <a:r>
            <a:rPr lang="cs-CZ" sz="1900" kern="1200" dirty="0">
              <a:solidFill>
                <a:srgbClr val="00254F"/>
              </a:solidFill>
              <a:latin typeface="+mn-lt"/>
            </a:rPr>
            <a:t>Působení negativních vlivů práce</a:t>
          </a:r>
        </a:p>
      </dsp:txBody>
      <dsp:txXfrm>
        <a:off x="3974431" y="440155"/>
        <a:ext cx="4641180" cy="2640932"/>
      </dsp:txXfrm>
    </dsp:sp>
    <dsp:sp modelId="{68AFABA5-D6F4-4FC9-BF30-8A6D812C92AD}">
      <dsp:nvSpPr>
        <dsp:cNvPr id="0" name=""/>
        <dsp:cNvSpPr/>
      </dsp:nvSpPr>
      <dsp:spPr>
        <a:xfrm>
          <a:off x="0" y="0"/>
          <a:ext cx="3974431" cy="352124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400" kern="1200" dirty="0">
              <a:latin typeface="Calibri"/>
            </a:rPr>
            <a:t>Složitost </a:t>
          </a:r>
          <a:br>
            <a:rPr lang="cs-CZ" sz="4400" kern="1200" dirty="0">
              <a:latin typeface="Calibri"/>
            </a:rPr>
          </a:br>
          <a:r>
            <a:rPr lang="cs-CZ" sz="4400" kern="1200" dirty="0">
              <a:latin typeface="Calibri"/>
            </a:rPr>
            <a:t>Odpovědnost </a:t>
          </a:r>
          <a:br>
            <a:rPr lang="cs-CZ" sz="4400" kern="1200" dirty="0">
              <a:latin typeface="Calibri"/>
            </a:rPr>
          </a:br>
          <a:r>
            <a:rPr lang="cs-CZ" sz="4400" kern="1200" dirty="0">
              <a:latin typeface="Calibri"/>
            </a:rPr>
            <a:t>Namáhavost</a:t>
          </a:r>
        </a:p>
      </dsp:txBody>
      <dsp:txXfrm>
        <a:off x="171893" y="171893"/>
        <a:ext cx="3630645" cy="31774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02545-3342-4769-A36F-4A2B6B5B79B4}">
      <dsp:nvSpPr>
        <dsp:cNvPr id="0" name=""/>
        <dsp:cNvSpPr/>
      </dsp:nvSpPr>
      <dsp:spPr>
        <a:xfrm>
          <a:off x="1800" y="0"/>
          <a:ext cx="4585207" cy="3290635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8308" rIns="231140" bIns="0" numCol="1" spcCol="1270" anchor="t" anchorCtr="0">
          <a:noAutofit/>
        </a:bodyPr>
        <a:lstStyle/>
        <a:p>
          <a:pPr marL="0" lvl="0" indent="0" algn="r" defTabSz="2311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b="1" kern="1200">
              <a:latin typeface="Calibri"/>
            </a:rPr>
            <a:t>2028</a:t>
          </a:r>
          <a:endParaRPr lang="cs-CZ" sz="5200" b="1" kern="1200" dirty="0">
            <a:latin typeface="Calibri"/>
          </a:endParaRPr>
        </a:p>
      </dsp:txBody>
      <dsp:txXfrm rot="16200000">
        <a:off x="-888839" y="890639"/>
        <a:ext cx="2698320" cy="917041"/>
      </dsp:txXfrm>
    </dsp:sp>
    <dsp:sp modelId="{20578FF8-628D-43A5-8705-577C85636F5A}">
      <dsp:nvSpPr>
        <dsp:cNvPr id="0" name=""/>
        <dsp:cNvSpPr/>
      </dsp:nvSpPr>
      <dsp:spPr>
        <a:xfrm>
          <a:off x="918841" y="0"/>
          <a:ext cx="3415979" cy="329063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latin typeface="Calibri"/>
            </a:rPr>
            <a:t>150-249 </a:t>
          </a:r>
          <a:r>
            <a:rPr lang="cs-CZ" sz="2200" b="0" kern="1200" dirty="0" err="1">
              <a:latin typeface="Calibri"/>
            </a:rPr>
            <a:t>zamců</a:t>
          </a:r>
          <a:r>
            <a:rPr lang="cs-CZ" sz="2200" b="0" kern="1200" dirty="0">
              <a:latin typeface="Calibri"/>
            </a:rPr>
            <a:t>: 1x za 3 roky</a:t>
          </a:r>
          <a:endParaRPr lang="en-US" sz="2200" b="0" kern="1200" dirty="0">
            <a:latin typeface="Calibri"/>
          </a:endParaRPr>
        </a:p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latin typeface="Calibri"/>
            </a:rPr>
            <a:t>250 a více </a:t>
          </a:r>
          <a:r>
            <a:rPr lang="cs-CZ" sz="2200" b="0" kern="1200" dirty="0" err="1">
              <a:latin typeface="Calibri"/>
            </a:rPr>
            <a:t>zamců</a:t>
          </a:r>
          <a:r>
            <a:rPr lang="cs-CZ" sz="2200" b="0" kern="1200" dirty="0">
              <a:latin typeface="Calibri"/>
            </a:rPr>
            <a:t>: každý rok</a:t>
          </a:r>
        </a:p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latin typeface="Calibri"/>
            </a:rPr>
            <a:t>Započítávají se jen kmenoví, kratší úvazky poměrně, i </a:t>
          </a:r>
          <a:r>
            <a:rPr lang="cs-CZ" sz="2200" b="0" kern="1200" dirty="0" err="1">
              <a:latin typeface="Calibri"/>
            </a:rPr>
            <a:t>dohodáři</a:t>
          </a:r>
          <a:r>
            <a:rPr lang="cs-CZ" sz="2200" b="0" kern="1200" dirty="0">
              <a:latin typeface="Calibri"/>
            </a:rPr>
            <a:t> (vyhláška)</a:t>
          </a:r>
        </a:p>
      </dsp:txBody>
      <dsp:txXfrm>
        <a:off x="918841" y="0"/>
        <a:ext cx="3415979" cy="3290635"/>
      </dsp:txXfrm>
    </dsp:sp>
    <dsp:sp modelId="{9D2187A9-8FC5-4BE0-9852-034D4E2F1B1F}">
      <dsp:nvSpPr>
        <dsp:cNvPr id="0" name=""/>
        <dsp:cNvSpPr/>
      </dsp:nvSpPr>
      <dsp:spPr>
        <a:xfrm>
          <a:off x="4747489" y="0"/>
          <a:ext cx="4585207" cy="3290635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8308" rIns="231140" bIns="0" numCol="1" spcCol="1270" anchor="t" anchorCtr="0">
          <a:noAutofit/>
        </a:bodyPr>
        <a:lstStyle/>
        <a:p>
          <a:pPr marL="0" lvl="0" indent="0" algn="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b="1" kern="1200">
              <a:latin typeface="Calibri"/>
            </a:rPr>
            <a:t>2031</a:t>
          </a:r>
          <a:endParaRPr lang="cs-CZ" sz="5200" kern="1200"/>
        </a:p>
      </dsp:txBody>
      <dsp:txXfrm rot="16200000">
        <a:off x="3856849" y="890639"/>
        <a:ext cx="2698320" cy="917041"/>
      </dsp:txXfrm>
    </dsp:sp>
    <dsp:sp modelId="{3EA765F4-F75D-4B26-BFAB-09264A054A1D}">
      <dsp:nvSpPr>
        <dsp:cNvPr id="0" name=""/>
        <dsp:cNvSpPr/>
      </dsp:nvSpPr>
      <dsp:spPr>
        <a:xfrm rot="5400000">
          <a:off x="4528735" y="2475715"/>
          <a:ext cx="483361" cy="68778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CA3C92-8D6A-495F-B034-F5483C1F4476}">
      <dsp:nvSpPr>
        <dsp:cNvPr id="0" name=""/>
        <dsp:cNvSpPr/>
      </dsp:nvSpPr>
      <dsp:spPr>
        <a:xfrm>
          <a:off x="5664531" y="0"/>
          <a:ext cx="3415979" cy="329063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Calibri"/>
            </a:rPr>
            <a:t>100-249 </a:t>
          </a:r>
          <a:r>
            <a:rPr lang="cs-CZ" sz="2200" kern="1200" dirty="0" err="1">
              <a:latin typeface="Calibri"/>
            </a:rPr>
            <a:t>zamců</a:t>
          </a:r>
          <a:r>
            <a:rPr lang="cs-CZ" sz="2200" kern="1200" dirty="0">
              <a:latin typeface="Calibri"/>
            </a:rPr>
            <a:t>: 1x za 3 roky</a:t>
          </a:r>
          <a:endParaRPr lang="en-US" sz="2200" kern="1200" dirty="0">
            <a:latin typeface="Calibri"/>
          </a:endParaRP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Calibri"/>
            </a:rPr>
            <a:t>250 a více </a:t>
          </a:r>
          <a:r>
            <a:rPr lang="cs-CZ" sz="2200" kern="1200" dirty="0" err="1">
              <a:latin typeface="Calibri"/>
            </a:rPr>
            <a:t>zamců</a:t>
          </a:r>
          <a:r>
            <a:rPr lang="cs-CZ" sz="2200" kern="1200" dirty="0">
              <a:latin typeface="Calibri"/>
            </a:rPr>
            <a:t>: každý rok</a:t>
          </a:r>
          <a:endParaRPr lang="en-US" sz="2200" kern="1200" dirty="0">
            <a:latin typeface="Calibri"/>
          </a:endParaRPr>
        </a:p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latin typeface="Calibri"/>
            </a:rPr>
            <a:t>Započítávají se i agenturní zaměstnanci </a:t>
          </a:r>
        </a:p>
      </dsp:txBody>
      <dsp:txXfrm>
        <a:off x="5664531" y="0"/>
        <a:ext cx="3415979" cy="32906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64F2CB-92BF-4A9B-A2E3-A0DC6963516B}">
      <dsp:nvSpPr>
        <dsp:cNvPr id="0" name=""/>
        <dsp:cNvSpPr/>
      </dsp:nvSpPr>
      <dsp:spPr>
        <a:xfrm>
          <a:off x="46" y="6671"/>
          <a:ext cx="4404039" cy="48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>
              <a:latin typeface="Calibri"/>
            </a:rPr>
            <a:t>Zpráva sestavená MPSV</a:t>
          </a:r>
          <a:endParaRPr lang="cs-CZ" sz="1700" b="1" kern="1200"/>
        </a:p>
      </dsp:txBody>
      <dsp:txXfrm>
        <a:off x="46" y="6671"/>
        <a:ext cx="4404039" cy="489600"/>
      </dsp:txXfrm>
    </dsp:sp>
    <dsp:sp modelId="{A35212D1-22B3-4F4E-9CD4-4A9266177AE7}">
      <dsp:nvSpPr>
        <dsp:cNvPr id="0" name=""/>
        <dsp:cNvSpPr/>
      </dsp:nvSpPr>
      <dsp:spPr>
        <a:xfrm>
          <a:off x="46" y="496271"/>
          <a:ext cx="4404039" cy="267740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Čl. 9 odst. 1 písm. a) až f) směrnice</a:t>
          </a:r>
          <a:endParaRPr lang="cs-CZ" sz="1700" kern="1200" dirty="0">
            <a:solidFill>
              <a:srgbClr val="00254F"/>
            </a:solidFill>
          </a:endParaRP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Data z JMHZ</a:t>
          </a:r>
          <a:endParaRPr lang="cs-CZ" sz="1700" kern="1200" dirty="0">
            <a:solidFill>
              <a:srgbClr val="00254F"/>
            </a:solidFill>
          </a:endParaRP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Do 31.3.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Zveřejněno v informačním systému</a:t>
          </a:r>
          <a:endParaRPr lang="cs-CZ" sz="1700" kern="1200" dirty="0">
            <a:solidFill>
              <a:srgbClr val="00254F"/>
            </a:solidFill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b="0" kern="1200" dirty="0">
              <a:solidFill>
                <a:srgbClr val="00254F"/>
              </a:solidFill>
              <a:latin typeface="Calibri"/>
            </a:rPr>
            <a:t>Adresně? Anonymně? Agregovaně?</a:t>
          </a:r>
          <a:endParaRPr lang="cs-CZ" sz="1700" kern="1200" dirty="0">
            <a:solidFill>
              <a:srgbClr val="00254F"/>
            </a:solidFill>
          </a:endParaRPr>
        </a:p>
      </dsp:txBody>
      <dsp:txXfrm>
        <a:off x="46" y="496271"/>
        <a:ext cx="4404039" cy="2677404"/>
      </dsp:txXfrm>
    </dsp:sp>
    <dsp:sp modelId="{0EB158FE-525D-4F16-8429-986C9FB6364C}">
      <dsp:nvSpPr>
        <dsp:cNvPr id="0" name=""/>
        <dsp:cNvSpPr/>
      </dsp:nvSpPr>
      <dsp:spPr>
        <a:xfrm>
          <a:off x="5020651" y="6671"/>
          <a:ext cx="4404039" cy="48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latin typeface="Calibri"/>
            </a:rPr>
            <a:t>Zpráva sestavená zaměstnavatelem</a:t>
          </a:r>
          <a:endParaRPr lang="cs-CZ" sz="1700" b="1" kern="1200" dirty="0"/>
        </a:p>
      </dsp:txBody>
      <dsp:txXfrm>
        <a:off x="5020651" y="6671"/>
        <a:ext cx="4404039" cy="489600"/>
      </dsp:txXfrm>
    </dsp:sp>
    <dsp:sp modelId="{356B4063-2848-4B7E-B208-40CCBD8C0D62}">
      <dsp:nvSpPr>
        <dsp:cNvPr id="0" name=""/>
        <dsp:cNvSpPr/>
      </dsp:nvSpPr>
      <dsp:spPr>
        <a:xfrm>
          <a:off x="5020651" y="496271"/>
          <a:ext cx="4404039" cy="2677404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Rozdíly v odměňování ve skupinách (vyhláška)</a:t>
          </a:r>
          <a:endParaRPr lang="en-US" sz="1700" kern="1200" dirty="0">
            <a:solidFill>
              <a:srgbClr val="00254F"/>
            </a:solidFill>
            <a:latin typeface="Calibri"/>
          </a:endParaRP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Do 30.4. (do 28.2. info MPSV)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 Předem projednat s OO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Zveřejnit všem zamcům a OO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Poskytnout MPSV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Na žádost poskytnout VOP, OIP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Nevyzradit konkrétní odměnu – VOP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E87722"/>
            </a:buClr>
            <a:buChar char="•"/>
          </a:pPr>
          <a:r>
            <a:rPr lang="cs-CZ" sz="1700" kern="1200" dirty="0">
              <a:solidFill>
                <a:srgbClr val="00254F"/>
              </a:solidFill>
              <a:latin typeface="Calibri"/>
            </a:rPr>
            <a:t>Společné posouzení – v případě rozdílu 5% a více</a:t>
          </a:r>
        </a:p>
      </dsp:txBody>
      <dsp:txXfrm>
        <a:off x="5020651" y="496271"/>
        <a:ext cx="4404039" cy="26774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F55B1-ACE9-4CA6-8D8E-B6A0E32F3C82}">
      <dsp:nvSpPr>
        <dsp:cNvPr id="0" name=""/>
        <dsp:cNvSpPr/>
      </dsp:nvSpPr>
      <dsp:spPr>
        <a:xfrm>
          <a:off x="0" y="3170526"/>
          <a:ext cx="8365333" cy="52015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latin typeface="Arial"/>
              <a:cs typeface="Arial"/>
            </a:rPr>
            <a:t>Systém dodržovat a aktualizovat </a:t>
          </a:r>
          <a:endParaRPr lang="cs-CZ" sz="1800" kern="1200" dirty="0"/>
        </a:p>
      </dsp:txBody>
      <dsp:txXfrm>
        <a:off x="0" y="3170526"/>
        <a:ext cx="8365333" cy="520151"/>
      </dsp:txXfrm>
    </dsp:sp>
    <dsp:sp modelId="{23270000-C577-453F-9F7A-42F3C09940CF}">
      <dsp:nvSpPr>
        <dsp:cNvPr id="0" name=""/>
        <dsp:cNvSpPr/>
      </dsp:nvSpPr>
      <dsp:spPr>
        <a:xfrm rot="10800000">
          <a:off x="0" y="2378336"/>
          <a:ext cx="8365333" cy="799992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Arial"/>
              <a:cs typeface="Arial"/>
            </a:rPr>
            <a:t>Vše zachytit ve vnitřním předpisu a doplňujících dokumentech </a:t>
          </a:r>
          <a:endParaRPr lang="cs-CZ" sz="1800" kern="1200" dirty="0">
            <a:latin typeface="Calibri"/>
          </a:endParaRPr>
        </a:p>
      </dsp:txBody>
      <dsp:txXfrm rot="10800000">
        <a:off x="0" y="2378336"/>
        <a:ext cx="8365333" cy="519811"/>
      </dsp:txXfrm>
    </dsp:sp>
    <dsp:sp modelId="{CF43E677-7497-47C0-BE5B-472ACA6E5701}">
      <dsp:nvSpPr>
        <dsp:cNvPr id="0" name=""/>
        <dsp:cNvSpPr/>
      </dsp:nvSpPr>
      <dsp:spPr>
        <a:xfrm rot="10800000">
          <a:off x="0" y="1586145"/>
          <a:ext cx="8365333" cy="799992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latin typeface="Arial"/>
              <a:cs typeface="Arial"/>
            </a:rPr>
            <a:t>Nastavit odměnu pro skupiny a pozice</a:t>
          </a:r>
          <a:endParaRPr lang="cs-CZ" sz="1800" kern="1200"/>
        </a:p>
      </dsp:txBody>
      <dsp:txXfrm rot="10800000">
        <a:off x="0" y="1586145"/>
        <a:ext cx="8365333" cy="519811"/>
      </dsp:txXfrm>
    </dsp:sp>
    <dsp:sp modelId="{D5D7EFD0-11E9-4AED-AADA-CEEFDB5AA53F}">
      <dsp:nvSpPr>
        <dsp:cNvPr id="0" name=""/>
        <dsp:cNvSpPr/>
      </dsp:nvSpPr>
      <dsp:spPr>
        <a:xfrm rot="10800000">
          <a:off x="0" y="793955"/>
          <a:ext cx="8365333" cy="799992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Arial"/>
              <a:cs typeface="Arial"/>
            </a:rPr>
            <a:t>Roztřídit je do skupin</a:t>
          </a:r>
          <a:endParaRPr lang="cs-CZ" sz="1800" kern="1200" dirty="0"/>
        </a:p>
      </dsp:txBody>
      <dsp:txXfrm rot="10800000">
        <a:off x="0" y="793955"/>
        <a:ext cx="8365333" cy="519811"/>
      </dsp:txXfrm>
    </dsp:sp>
    <dsp:sp modelId="{8C7A25BA-D18E-405C-9DA2-012295050108}">
      <dsp:nvSpPr>
        <dsp:cNvPr id="0" name=""/>
        <dsp:cNvSpPr/>
      </dsp:nvSpPr>
      <dsp:spPr>
        <a:xfrm rot="10800000">
          <a:off x="0" y="1765"/>
          <a:ext cx="8365333" cy="799992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Arial"/>
              <a:cs typeface="Arial"/>
            </a:rPr>
            <a:t>Ohodnotit pozice podle zákonných kritérií</a:t>
          </a:r>
        </a:p>
      </dsp:txBody>
      <dsp:txXfrm rot="10800000">
        <a:off x="0" y="1765"/>
        <a:ext cx="8365333" cy="5198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9425E5D1-7E2C-C267-7121-E222DE12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C78BA0D-6084-5D7D-8E16-471F6B8866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1697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28.04.2026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89A6099-E74B-36A8-AA97-0ED298F200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AAF4AF3-D8E9-EC89-34EA-64DD84ABE1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6A00A-726E-450F-B356-EA274CF26BC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71053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1697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28.04.2026</a:t>
            </a:r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202" y="3271104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2B21B-6C80-4CC8-876A-1A3AEB05023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683875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cs-CZ"/>
              <a:t>28.04.2026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2B21B-6C80-4CC8-876A-1A3AEB050230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1394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3683B-2680-A6CF-4FC8-5F0BD8F37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9EAD3EC-CBE6-B3AF-F7AB-F6CCE541D9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71598E9-353F-1962-6C27-F39AB719F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A941F3-E983-493C-8740-7A9BE7546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125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78F43-C4E7-D3F4-D559-12D1B30C8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BE33DCB-DCFA-99B9-4371-2A8411321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4A95432-A542-04A3-3843-F41764A6DC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5BC9283-F2CF-11F0-B1E4-67246D274A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246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9B78A-C098-4555-B307-32D19195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8CA659B-A573-5891-77D8-A35A8CB44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FF2EDCD-1909-1487-3F80-F8EF45539E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68BDCA-8EAA-B154-EB60-F2C08498C66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cs-CZ"/>
              <a:t>28.04.2026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1DC15B-B0D1-281F-3E73-2B967E3E9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2B21B-6C80-4CC8-876A-1A3AEB050230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195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031F3-F7EF-2C9D-9CE1-0A5428E6F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CC9F7F3-3301-CD0B-4619-EC5FF94C1B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9FB5DCA-7320-1C69-B604-4B17BD6C35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7E1AD9-D4E5-DAC4-E7A5-0DAFD2C4D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5536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6D2B9-1E71-338A-D414-FBF8FF70B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DCA762F-3767-314B-C619-42F500C589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74221BA-F6F7-D17D-7733-13347833F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3C5C6D-14E6-0B23-4AAC-AC1F60848C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408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cs-CZ"/>
              <a:t>28.04.2026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2B21B-6C80-4CC8-876A-1A3AEB050230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82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887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AF513-E2A7-4477-7615-2C7AEFF11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327F2C6-F1CB-191F-69C7-F3C92BA726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58442B5-EEEF-F78C-4B08-3945EF0FB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2DCD07-A2FE-9ECB-7CCD-74DF3D3CC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953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23321-B960-C94C-F53D-0D065656D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C7F6181-EC91-AEB0-848E-259668618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279EED-ED5C-1375-2386-8D43040C8F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256C51-B5A6-5FBE-5631-65CC91F6F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093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4E857-8DF8-0487-F7AF-B9CB5FD3C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2F08B97-FC5A-41E4-DAF6-1653E7EAA5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7AF3D10-986C-7E7E-93AB-1174F33870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23B267-16FA-4AB9-9AD2-38C0B9F9EE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995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cs-CZ"/>
              <a:t>28.04.2026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22B21B-6C80-4CC8-876A-1A3AEB050230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6836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81C5F-6AB5-36AA-59E0-CF877834E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00C20ED-E4FC-4FE2-788F-9BC392DFCC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E29C994-2EFF-AF86-33FF-1D0A5E3DA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66A1B7-7CB7-F970-7EC1-F9E1F1631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362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75725-7EBF-B0AA-FD55-4C69DEEEE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726B400-F4E2-6BFB-8B05-6E36253A7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4DD774A-9F6C-92C8-CE9E-FF3C1946D0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74C2A1-8177-6350-E8BC-3DFC06A6A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18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8FBC6-0B74-22B1-E02D-4E25E20FE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C63808A-798B-17DA-7E3C-FEA65F9DB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DC5D7E-37DA-4A68-ED14-4ADC97CC2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F31D39-444E-F6B0-5A9B-9D8C9A3E1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8B9FF-54AF-444D-B6D3-1B94C47D3C7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21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37DD91-BBD3-5229-E376-25C4454DB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55E3250-ADA4-24B8-35BA-B48CFCC64E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82E59F-C832-0294-D4A2-AA9F7F4B3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D431AE-CEE5-7D29-1E38-ABFC6BD74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CEA765-86FB-0C29-D947-4F4DCF499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6828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921A69-6945-D57B-7195-7FA9046ABD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36865"/>
            <a:ext cx="10515600" cy="2635135"/>
          </a:xfrm>
        </p:spPr>
        <p:txBody>
          <a:bodyPr>
            <a:normAutofit/>
          </a:bodyPr>
          <a:lstStyle>
            <a:lvl1pPr algn="ctr">
              <a:defRPr sz="2800">
                <a:solidFill>
                  <a:srgbClr val="E87722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E497EF-F4B3-B02F-0A3A-D34C8793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1CB7267-FD4B-C039-7788-89964A54F9A6}"/>
              </a:ext>
            </a:extLst>
          </p:cNvPr>
          <p:cNvSpPr txBox="1"/>
          <p:nvPr userDrawn="1"/>
        </p:nvSpPr>
        <p:spPr>
          <a:xfrm>
            <a:off x="4809461" y="6390167"/>
            <a:ext cx="25730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spc="8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www.legalite.cz</a:t>
            </a:r>
          </a:p>
        </p:txBody>
      </p:sp>
      <p:pic>
        <p:nvPicPr>
          <p:cNvPr id="14" name="Obrázek 13" descr="Obsah obrázku Obdélník&#10;&#10;Popis byl vytvořen automaticky">
            <a:extLst>
              <a:ext uri="{FF2B5EF4-FFF2-40B4-BE49-F238E27FC236}">
                <a16:creationId xmlns:a16="http://schemas.microsoft.com/office/drawing/2014/main" id="{7CB470A8-3A72-9A5A-229E-03E364FC1F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348" y="2115523"/>
            <a:ext cx="1016052" cy="34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6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BB5BD6-82AB-76F4-5E67-B353F4E6C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E497EF-F4B3-B02F-0A3A-D34C8793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071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2A7365F-7087-29F1-E79F-2E6F168F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271706-EC6C-3B4B-4631-34F01CC12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2E323CC-86C4-8602-7027-442F3F12A8B9}"/>
              </a:ext>
            </a:extLst>
          </p:cNvPr>
          <p:cNvSpPr txBox="1"/>
          <p:nvPr userDrawn="1"/>
        </p:nvSpPr>
        <p:spPr>
          <a:xfrm>
            <a:off x="4809461" y="6390167"/>
            <a:ext cx="25730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spc="8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www.legalite.cz</a:t>
            </a:r>
          </a:p>
        </p:txBody>
      </p:sp>
    </p:spTree>
    <p:extLst>
      <p:ext uri="{BB962C8B-B14F-4D97-AF65-F5344CB8AC3E}">
        <p14:creationId xmlns:p14="http://schemas.microsoft.com/office/powerpoint/2010/main" val="328192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2A7365F-7087-29F1-E79F-2E6F168F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4CAECDC-E2CB-BD5E-6D6B-873CF0E6F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271706-EC6C-3B4B-4631-34F01CC12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08594D1-E3E7-73C5-23E1-038F35EAB7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7664"/>
            <a:ext cx="9167328" cy="3055776"/>
          </a:xfrm>
          <a:prstGeom prst="rect">
            <a:avLst/>
          </a:prstGeom>
        </p:spPr>
      </p:pic>
      <p:sp>
        <p:nvSpPr>
          <p:cNvPr id="6" name="Volný tvar: obrazec 5">
            <a:extLst>
              <a:ext uri="{FF2B5EF4-FFF2-40B4-BE49-F238E27FC236}">
                <a16:creationId xmlns:a16="http://schemas.microsoft.com/office/drawing/2014/main" id="{E06B6C19-0FF2-EFDC-82B2-CB2F9E3562A4}"/>
              </a:ext>
            </a:extLst>
          </p:cNvPr>
          <p:cNvSpPr/>
          <p:nvPr userDrawn="1"/>
        </p:nvSpPr>
        <p:spPr>
          <a:xfrm>
            <a:off x="0" y="-95693"/>
            <a:ext cx="8213132" cy="6559768"/>
          </a:xfrm>
          <a:custGeom>
            <a:avLst/>
            <a:gdLst>
              <a:gd name="connsiteX0" fmla="*/ 0 w 8213132"/>
              <a:gd name="connsiteY0" fmla="*/ 0 h 6559768"/>
              <a:gd name="connsiteX1" fmla="*/ 3788577 w 8213132"/>
              <a:gd name="connsiteY1" fmla="*/ 0 h 6559768"/>
              <a:gd name="connsiteX2" fmla="*/ 8213132 w 8213132"/>
              <a:gd name="connsiteY2" fmla="*/ 4424556 h 6559768"/>
              <a:gd name="connsiteX3" fmla="*/ 6077920 w 8213132"/>
              <a:gd name="connsiteY3" fmla="*/ 6559768 h 6559768"/>
              <a:gd name="connsiteX4" fmla="*/ 0 w 8213132"/>
              <a:gd name="connsiteY4" fmla="*/ 481849 h 6559768"/>
              <a:gd name="connsiteX5" fmla="*/ 0 w 8213132"/>
              <a:gd name="connsiteY5" fmla="*/ 0 h 655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13132" h="6559768">
                <a:moveTo>
                  <a:pt x="0" y="0"/>
                </a:moveTo>
                <a:lnTo>
                  <a:pt x="3788577" y="0"/>
                </a:lnTo>
                <a:lnTo>
                  <a:pt x="8213132" y="4424556"/>
                </a:lnTo>
                <a:lnTo>
                  <a:pt x="6077920" y="6559768"/>
                </a:lnTo>
                <a:lnTo>
                  <a:pt x="0" y="48184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7" name="Obrázek 6" descr="Obsah obrázku text, klipart">
            <a:extLst>
              <a:ext uri="{FF2B5EF4-FFF2-40B4-BE49-F238E27FC236}">
                <a16:creationId xmlns:a16="http://schemas.microsoft.com/office/drawing/2014/main" id="{9E403D4B-780F-5B4D-63BB-A22679DBBD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144" y="4990840"/>
            <a:ext cx="2099993" cy="659997"/>
          </a:xfrm>
          <a:prstGeom prst="rect">
            <a:avLst/>
          </a:prstGeom>
        </p:spPr>
      </p:pic>
      <p:pic>
        <p:nvPicPr>
          <p:cNvPr id="8" name="Obrázek 7" descr="Obsah obrázku Obdélník&#10;&#10;Popis byl vytvořen automaticky">
            <a:extLst>
              <a:ext uri="{FF2B5EF4-FFF2-40B4-BE49-F238E27FC236}">
                <a16:creationId xmlns:a16="http://schemas.microsoft.com/office/drawing/2014/main" id="{E03E165F-8A66-751E-3FC9-DEB9E34F10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276" y="1145810"/>
            <a:ext cx="1016052" cy="34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10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11FA7-8F66-2904-D4B3-C9EC43C83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EA328C-591B-F71D-9F93-D1E4103BF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34CD9DA-C624-0D76-02D8-EB45304C71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868B3F-8E20-11C5-9A01-96F3545CA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5E035A5-BEAE-8D2C-AA31-8B8BE231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A4E04D-42DC-722B-8C09-19E2AFF07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7648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A5487-95E4-DC8B-F276-2131212F5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66EEF57-6422-B92C-8F9F-38F09D9BE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7FCD897-7B1C-3717-D6DF-1ED8AF3C10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97E4EB2-B29B-6EF1-DC05-7DBEF2122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E5F882-E60D-1884-0F87-35D9F7159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A29110-2200-F53B-B157-120AC6390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566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472208-81DB-0B00-D839-DC4985F41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DDA6A1-1AB5-F6AA-7F8D-97F4D2D4F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74C7DE-D0F5-91C6-C918-B9A078B05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727418-14E7-C1BC-79B5-E83616A7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DA17BC-1F00-6B8C-9905-E068C12B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2316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5DBCA8D-6A7A-645B-EA36-AB71658224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0AB0C80-34D8-41FF-66E0-125569826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8BF0E1-1112-25F5-BFB2-A28E30558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17D34F-724A-341D-3AAC-317E012B7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5D10C4-B461-CB92-B1C6-6F074B186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00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863293-C1D0-28BE-D570-59DBA22F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9B2FC9-DF7F-C764-BF72-0CA9AC204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149240-EBA9-4344-4254-7581A311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37466A-603B-5C01-D97D-3EA8E413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3D4415-83DC-A0FF-CD62-8BD0BE7C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907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863293-C1D0-28BE-D570-59DBA22F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9B2FC9-DF7F-C764-BF72-0CA9AC204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149240-EBA9-4344-4254-7581A311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3D4415-83DC-A0FF-CD62-8BD0BE7C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533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863293-C1D0-28BE-D570-59DBA22F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9B2FC9-DF7F-C764-BF72-0CA9AC204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149240-EBA9-4344-4254-7581A311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3D4415-83DC-A0FF-CD62-8BD0BE7C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4A937C0-5529-1945-14A8-80A81FDEB0A8}"/>
              </a:ext>
            </a:extLst>
          </p:cNvPr>
          <p:cNvSpPr txBox="1"/>
          <p:nvPr userDrawn="1"/>
        </p:nvSpPr>
        <p:spPr>
          <a:xfrm>
            <a:off x="4809461" y="6390167"/>
            <a:ext cx="25730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spc="8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www.legalite.cz</a:t>
            </a:r>
          </a:p>
        </p:txBody>
      </p:sp>
    </p:spTree>
    <p:extLst>
      <p:ext uri="{BB962C8B-B14F-4D97-AF65-F5344CB8AC3E}">
        <p14:creationId xmlns:p14="http://schemas.microsoft.com/office/powerpoint/2010/main" val="46966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EBD85-BC3E-E55D-8EEA-FFDAE88D2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F2C5F6-5D40-089D-36AD-2E03F7396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C9BE1C-4861-4F35-26D3-73C7DED2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39D92C-D4F8-6CEF-08F7-882779ABC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D6EB31-900D-CE94-7B6B-F4642F4E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617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D398FE-4DD7-2C65-7E89-8622BF7A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D58A8E-48D2-BA3C-BA76-107C6F5A73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CB05A98-B6DD-98C2-A580-588131564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DBF09A-BC4F-9037-CA20-BE76EFAD9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2923FA7-E198-3C52-03ED-F17BDB9B4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E37D51F-6566-1FD6-EFE0-56A93DF8E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942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BF6EB4-1120-D84C-4E1E-BEBC12798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C8307D-89AB-CA76-CCA6-272EAE54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7A5DB6C-C317-9E69-BC26-67388F720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06BA78A-9DD4-2505-EC85-D737E3AA09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2E43147-792C-548C-406B-B291D09BA5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FE6D6E9-15C1-0EC1-A240-053DA75CF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D395B69-BEBD-5E37-A284-18767266C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FE6617F-0A03-BC6B-CDE1-5592894FE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398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921A69-6945-D57B-7195-7FA9046AB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BB5BD6-82AB-76F4-5E67-B353F4E6C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F7CACE8-C18F-EC56-AA73-4576DB495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E497EF-F4B3-B02F-0A3A-D34C8793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6534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921A69-6945-D57B-7195-7FA9046AB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BB5BD6-82AB-76F4-5E67-B353F4E6C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E497EF-F4B3-B02F-0A3A-D34C8793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1CB7267-FD4B-C039-7788-89964A54F9A6}"/>
              </a:ext>
            </a:extLst>
          </p:cNvPr>
          <p:cNvSpPr txBox="1"/>
          <p:nvPr userDrawn="1"/>
        </p:nvSpPr>
        <p:spPr>
          <a:xfrm>
            <a:off x="4809461" y="6390167"/>
            <a:ext cx="25730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spc="8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www.legalite.cz</a:t>
            </a:r>
          </a:p>
        </p:txBody>
      </p:sp>
    </p:spTree>
    <p:extLst>
      <p:ext uri="{BB962C8B-B14F-4D97-AF65-F5344CB8AC3E}">
        <p14:creationId xmlns:p14="http://schemas.microsoft.com/office/powerpoint/2010/main" val="163326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BD90397-2EBD-85B8-DDB1-5B1119A30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5A1BE7B-9DFA-80C1-E9D2-199A56A79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607929-2010-7094-F0AD-29E385476A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7.11.2025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9C87D0-54DE-FF08-93A7-989F6774B5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9C2A48-EE34-026A-F202-E6729C51AA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31A0D-A7A9-4332-BD6F-762315E1C26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84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51" r:id="rId5"/>
    <p:sldLayoutId id="2147483652" r:id="rId6"/>
    <p:sldLayoutId id="2147483653" r:id="rId7"/>
    <p:sldLayoutId id="2147483654" r:id="rId8"/>
    <p:sldLayoutId id="2147483663" r:id="rId9"/>
    <p:sldLayoutId id="2147483665" r:id="rId10"/>
    <p:sldLayoutId id="2147483664" r:id="rId11"/>
    <p:sldLayoutId id="2147483655" r:id="rId12"/>
    <p:sldLayoutId id="2147483660" r:id="rId13"/>
    <p:sldLayoutId id="2147483656" r:id="rId14"/>
    <p:sldLayoutId id="2147483657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jpe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svg"/><Relationship Id="rId1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5" name="Group 5"/>
          <p:cNvGrpSpPr/>
          <p:nvPr/>
        </p:nvGrpSpPr>
        <p:grpSpPr>
          <a:xfrm>
            <a:off x="1736386" y="1720500"/>
            <a:ext cx="5909292" cy="1171734"/>
            <a:chOff x="0" y="0"/>
            <a:chExt cx="2735873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Mgr. Marie Janšová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Rovné a transparentní odměňování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Legislativa v pohybu: veřejné zakázky, práce a stavby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D6B6B-F9D8-04E0-D68D-045A821E7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>
            <a:extLst>
              <a:ext uri="{FF2B5EF4-FFF2-40B4-BE49-F238E27FC236}">
                <a16:creationId xmlns:a16="http://schemas.microsoft.com/office/drawing/2014/main" id="{647B4C96-36F7-F37B-8E20-937B9A0F3EDF}"/>
              </a:ext>
            </a:extLst>
          </p:cNvPr>
          <p:cNvSpPr txBox="1"/>
          <p:nvPr/>
        </p:nvSpPr>
        <p:spPr>
          <a:xfrm>
            <a:off x="892567" y="2000215"/>
            <a:ext cx="10359663" cy="2273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60610" lvl="1" indent="-230305">
              <a:lnSpc>
                <a:spcPts val="2987"/>
              </a:lnSpc>
              <a:buClr>
                <a:srgbClr val="E87722"/>
              </a:buClr>
              <a:buFont typeface="Arial"/>
              <a:buChar char="•"/>
            </a:pPr>
            <a:r>
              <a:rPr lang="cs-CZ" sz="2200" b="1" dirty="0">
                <a:solidFill>
                  <a:srgbClr val="00254F"/>
                </a:solidFill>
              </a:rPr>
              <a:t>CO</a:t>
            </a:r>
            <a:r>
              <a:rPr lang="cs-CZ" sz="2400" dirty="0">
                <a:solidFill>
                  <a:srgbClr val="00254F"/>
                </a:solidFill>
                <a:ea typeface="Arial"/>
                <a:cs typeface="Arial"/>
              </a:rPr>
              <a:t>: Minimální výše nástupní odměny, která by uchazeči příslušela</a:t>
            </a:r>
          </a:p>
          <a:p>
            <a:pPr marL="1375055" lvl="4" indent="-230305">
              <a:lnSpc>
                <a:spcPts val="2987"/>
              </a:lnSpc>
              <a:buFont typeface="Arial"/>
              <a:buChar char="•"/>
            </a:pPr>
            <a:r>
              <a:rPr lang="cs-CZ" sz="1867" dirty="0">
                <a:solidFill>
                  <a:srgbClr val="00254F"/>
                </a:solidFill>
                <a:ea typeface="Arial"/>
                <a:cs typeface="Arial"/>
              </a:rPr>
              <a:t>Bez písemného katalogu pozic a systému odměňování se neobejdeme!</a:t>
            </a:r>
            <a:endParaRPr lang="cs-CZ" sz="2400" dirty="0">
              <a:solidFill>
                <a:srgbClr val="00254F"/>
              </a:solidFill>
              <a:ea typeface="Arial"/>
              <a:cs typeface="Arial"/>
            </a:endParaRPr>
          </a:p>
          <a:p>
            <a:pPr marL="1144751" lvl="4">
              <a:lnSpc>
                <a:spcPts val="2987"/>
              </a:lnSpc>
            </a:pPr>
            <a:endParaRPr lang="cs-CZ" sz="1867" dirty="0">
              <a:solidFill>
                <a:srgbClr val="00254F"/>
              </a:solidFill>
              <a:ea typeface="Arial"/>
              <a:cs typeface="Arial"/>
            </a:endParaRPr>
          </a:p>
          <a:p>
            <a:pPr marL="460610" lvl="1" indent="-230305">
              <a:lnSpc>
                <a:spcPts val="2987"/>
              </a:lnSpc>
              <a:buClr>
                <a:srgbClr val="E87722"/>
              </a:buClr>
              <a:buFont typeface="Arial,Sans-Serif"/>
              <a:buChar char="•"/>
            </a:pPr>
            <a:r>
              <a:rPr lang="cs-CZ" sz="2200" b="1" dirty="0">
                <a:solidFill>
                  <a:srgbClr val="00254F"/>
                </a:solidFill>
              </a:rPr>
              <a:t>KDY</a:t>
            </a:r>
            <a:r>
              <a:rPr lang="cs-CZ" sz="2400" dirty="0">
                <a:solidFill>
                  <a:srgbClr val="00254F"/>
                </a:solidFill>
                <a:ea typeface="Arial"/>
                <a:cs typeface="Arial"/>
              </a:rPr>
              <a:t>: Před zahájením jednání o uzavření pracovní smlouvy</a:t>
            </a:r>
          </a:p>
          <a:p>
            <a:pPr marL="1449566" lvl="5">
              <a:lnSpc>
                <a:spcPts val="2987"/>
              </a:lnSpc>
            </a:pPr>
            <a:endParaRPr lang="cs-CZ" sz="1867" dirty="0">
              <a:solidFill>
                <a:srgbClr val="00254F"/>
              </a:solidFill>
              <a:cs typeface="Arial"/>
            </a:endParaRPr>
          </a:p>
          <a:p>
            <a:pPr marL="534988" lvl="5" indent="-360363">
              <a:lnSpc>
                <a:spcPts val="2987"/>
              </a:lnSpc>
            </a:pPr>
            <a:r>
              <a:rPr lang="cs-CZ" sz="1867" dirty="0">
                <a:solidFill>
                  <a:srgbClr val="00254F"/>
                </a:solidFill>
                <a:cs typeface="Arial"/>
              </a:rPr>
              <a:t> + zákaz ptát se na historii odměňování uchazeče</a:t>
            </a:r>
            <a:endParaRPr lang="cs-CZ" sz="1867" spc="107" dirty="0">
              <a:solidFill>
                <a:srgbClr val="00254F"/>
              </a:solidFill>
              <a:latin typeface="Arial"/>
              <a:cs typeface="Arial"/>
            </a:endParaRPr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B1EC10F6-6549-0137-9049-420869216A1D}"/>
              </a:ext>
            </a:extLst>
          </p:cNvPr>
          <p:cNvSpPr/>
          <p:nvPr/>
        </p:nvSpPr>
        <p:spPr>
          <a:xfrm>
            <a:off x="1353787" y="2426837"/>
            <a:ext cx="852002" cy="330867"/>
          </a:xfrm>
          <a:prstGeom prst="rightArrow">
            <a:avLst/>
          </a:prstGeom>
          <a:solidFill>
            <a:srgbClr val="E877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0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3237F892-E55B-7662-1C82-409AA4A648ED}"/>
              </a:ext>
            </a:extLst>
          </p:cNvPr>
          <p:cNvSpPr txBox="1">
            <a:spLocks/>
          </p:cNvSpPr>
          <p:nvPr/>
        </p:nvSpPr>
        <p:spPr>
          <a:xfrm>
            <a:off x="838200" y="586798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NÁSTUPNÍ MZDA</a:t>
            </a:r>
          </a:p>
        </p:txBody>
      </p:sp>
    </p:spTree>
    <p:extLst>
      <p:ext uri="{BB962C8B-B14F-4D97-AF65-F5344CB8AC3E}">
        <p14:creationId xmlns:p14="http://schemas.microsoft.com/office/powerpoint/2010/main" val="318437071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A798B-DA46-33CD-A841-430E2C897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>
            <a:extLst>
              <a:ext uri="{FF2B5EF4-FFF2-40B4-BE49-F238E27FC236}">
                <a16:creationId xmlns:a16="http://schemas.microsoft.com/office/drawing/2014/main" id="{A6FB1757-9F1E-8EF1-BBEB-1183417F888B}"/>
              </a:ext>
            </a:extLst>
          </p:cNvPr>
          <p:cNvSpPr txBox="1"/>
          <p:nvPr/>
        </p:nvSpPr>
        <p:spPr>
          <a:xfrm>
            <a:off x="892567" y="2000215"/>
            <a:ext cx="10359663" cy="3805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60610" lvl="1" indent="-230305">
              <a:lnSpc>
                <a:spcPts val="2987"/>
              </a:lnSpc>
              <a:buClr>
                <a:srgbClr val="E87722"/>
              </a:buClr>
              <a:buFont typeface="Arial"/>
              <a:buChar char="•"/>
            </a:pPr>
            <a:r>
              <a:rPr lang="cs-CZ" sz="1867" b="1" dirty="0">
                <a:solidFill>
                  <a:srgbClr val="00254F"/>
                </a:solidFill>
                <a:cs typeface="Arial"/>
              </a:rPr>
              <a:t>KDY</a:t>
            </a:r>
            <a:r>
              <a:rPr lang="cs-CZ" sz="1867" dirty="0">
                <a:solidFill>
                  <a:srgbClr val="00254F"/>
                </a:solidFill>
                <a:cs typeface="Arial"/>
              </a:rPr>
              <a:t>: Písemná žádost zaměstnance (OO, VOP), do 2 měsíců (poprvé od 1.1.2028?)</a:t>
            </a:r>
          </a:p>
          <a:p>
            <a:pPr marL="460610" lvl="1" indent="-230305">
              <a:lnSpc>
                <a:spcPts val="2987"/>
              </a:lnSpc>
              <a:buClr>
                <a:srgbClr val="E87722"/>
              </a:buClr>
              <a:buFont typeface="Arial"/>
              <a:buChar char="•"/>
            </a:pPr>
            <a:r>
              <a:rPr lang="cs-CZ" sz="1867" b="1" dirty="0">
                <a:solidFill>
                  <a:srgbClr val="00254F"/>
                </a:solidFill>
                <a:cs typeface="Arial"/>
              </a:rPr>
              <a:t>CO</a:t>
            </a:r>
            <a:r>
              <a:rPr lang="cs-CZ" sz="1867" dirty="0">
                <a:solidFill>
                  <a:srgbClr val="00254F"/>
                </a:solidFill>
                <a:cs typeface="Arial"/>
              </a:rPr>
              <a:t>: Výše jeho/její odměny + průměrná výše odměny v dané skupině podle pohlaví = úhrn plnění v hrubém ročním vyjádřením za předchozí kalendářní rok a tomu odpovídající hodinové vyjádření (vyhláška) X hrozí vyzrazení -&gt; VOP</a:t>
            </a:r>
          </a:p>
          <a:p>
            <a:pPr marL="460610" lvl="1" indent="-230305">
              <a:lnSpc>
                <a:spcPts val="2987"/>
              </a:lnSpc>
              <a:buClr>
                <a:srgbClr val="E87722"/>
              </a:buClr>
              <a:buFont typeface="Arial"/>
              <a:buChar char="•"/>
            </a:pPr>
            <a:r>
              <a:rPr lang="cs-CZ" sz="1867" b="1" dirty="0">
                <a:solidFill>
                  <a:srgbClr val="00254F"/>
                </a:solidFill>
                <a:cs typeface="Arial"/>
              </a:rPr>
              <a:t>CO POTOM</a:t>
            </a:r>
            <a:r>
              <a:rPr lang="cs-CZ" sz="1867" dirty="0">
                <a:solidFill>
                  <a:srgbClr val="00254F"/>
                </a:solidFill>
                <a:cs typeface="Arial"/>
              </a:rPr>
              <a:t>: doplnit, vysvětli, odůvodnit - zaměstnanec má nabito</a:t>
            </a:r>
          </a:p>
          <a:p>
            <a:pPr marL="460610" lvl="1" indent="-230305">
              <a:lnSpc>
                <a:spcPts val="2987"/>
              </a:lnSpc>
              <a:buFont typeface="Arial"/>
              <a:buChar char="•"/>
            </a:pPr>
            <a:endParaRPr lang="cs-CZ" sz="1867" dirty="0">
              <a:solidFill>
                <a:srgbClr val="00254F"/>
              </a:solidFill>
              <a:cs typeface="Arial"/>
            </a:endParaRPr>
          </a:p>
          <a:p>
            <a:pPr marL="1070240" lvl="3" indent="-230305">
              <a:lnSpc>
                <a:spcPts val="2987"/>
              </a:lnSpc>
              <a:buFont typeface="Arial"/>
              <a:buChar char="•"/>
            </a:pPr>
            <a:r>
              <a:rPr lang="cs-CZ" sz="1867" dirty="0">
                <a:solidFill>
                  <a:srgbClr val="00254F"/>
                </a:solidFill>
                <a:cs typeface="Arial"/>
              </a:rPr>
              <a:t> Bez písemného katalogu pozic a systému odměňování se neobejdeme!</a:t>
            </a:r>
          </a:p>
          <a:p>
            <a:pPr marL="230305" lvl="1">
              <a:lnSpc>
                <a:spcPts val="2987"/>
              </a:lnSpc>
            </a:pPr>
            <a:endParaRPr lang="cs-CZ" sz="1867" dirty="0">
              <a:solidFill>
                <a:srgbClr val="00254F"/>
              </a:solidFill>
              <a:cs typeface="Arial"/>
            </a:endParaRPr>
          </a:p>
          <a:p>
            <a:pPr marL="230305" lvl="1">
              <a:lnSpc>
                <a:spcPts val="2987"/>
              </a:lnSpc>
            </a:pPr>
            <a:r>
              <a:rPr lang="cs-CZ" sz="1867" dirty="0">
                <a:solidFill>
                  <a:srgbClr val="00254F"/>
                </a:solidFill>
                <a:cs typeface="Arial"/>
              </a:rPr>
              <a:t>+ právo na informace o právu na informace</a:t>
            </a:r>
            <a:endParaRPr lang="cs-CZ" sz="1867" spc="107" dirty="0">
              <a:solidFill>
                <a:srgbClr val="00254F"/>
              </a:solidFill>
              <a:latin typeface="Arial"/>
              <a:cs typeface="Arial"/>
            </a:endParaRPr>
          </a:p>
          <a:p>
            <a:pPr marL="230305" lvl="1">
              <a:lnSpc>
                <a:spcPts val="2987"/>
              </a:lnSpc>
            </a:pPr>
            <a:endParaRPr lang="cs-CZ" sz="1867" spc="107" dirty="0">
              <a:solidFill>
                <a:srgbClr val="4C565C"/>
              </a:solidFill>
              <a:latin typeface="Arial"/>
              <a:cs typeface="Arial"/>
            </a:endParaRPr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7FB9A702-9323-1EBA-8314-729C978DF030}"/>
              </a:ext>
            </a:extLst>
          </p:cNvPr>
          <p:cNvSpPr/>
          <p:nvPr/>
        </p:nvSpPr>
        <p:spPr>
          <a:xfrm>
            <a:off x="1140031" y="4252485"/>
            <a:ext cx="805074" cy="441157"/>
          </a:xfrm>
          <a:prstGeom prst="rightArrow">
            <a:avLst/>
          </a:prstGeom>
          <a:solidFill>
            <a:srgbClr val="E877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0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D475BB1-A132-AC6D-81D4-1AE79CDBE7D3}"/>
              </a:ext>
            </a:extLst>
          </p:cNvPr>
          <p:cNvSpPr txBox="1">
            <a:spLocks/>
          </p:cNvSpPr>
          <p:nvPr/>
        </p:nvSpPr>
        <p:spPr>
          <a:xfrm>
            <a:off x="838200" y="586798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PRÁVO NA INFORMACE</a:t>
            </a:r>
          </a:p>
        </p:txBody>
      </p:sp>
    </p:spTree>
    <p:extLst>
      <p:ext uri="{BB962C8B-B14F-4D97-AF65-F5344CB8AC3E}">
        <p14:creationId xmlns:p14="http://schemas.microsoft.com/office/powerpoint/2010/main" val="3904315270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B39E5-493D-B358-A709-6DF845EA5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F37E7FA-9B28-DC9E-CC3B-323C3B257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302549"/>
              </p:ext>
            </p:extLst>
          </p:nvPr>
        </p:nvGraphicFramePr>
        <p:xfrm>
          <a:off x="1273344" y="1989222"/>
          <a:ext cx="9334497" cy="3290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675976DF-F350-3BF7-9B62-560E1F775970}"/>
              </a:ext>
            </a:extLst>
          </p:cNvPr>
          <p:cNvSpPr txBox="1">
            <a:spLocks/>
          </p:cNvSpPr>
          <p:nvPr/>
        </p:nvSpPr>
        <p:spPr>
          <a:xfrm>
            <a:off x="838200" y="586798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REPORTOVACÍ POVINNOSTI</a:t>
            </a:r>
          </a:p>
        </p:txBody>
      </p:sp>
    </p:spTree>
    <p:extLst>
      <p:ext uri="{BB962C8B-B14F-4D97-AF65-F5344CB8AC3E}">
        <p14:creationId xmlns:p14="http://schemas.microsoft.com/office/powerpoint/2010/main" val="2596274140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447E2-BFD6-CC1E-5258-C74243006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Diagram 97">
            <a:extLst>
              <a:ext uri="{FF2B5EF4-FFF2-40B4-BE49-F238E27FC236}">
                <a16:creationId xmlns:a16="http://schemas.microsoft.com/office/drawing/2014/main" id="{440E8854-BAA6-8E38-ABA5-74C9567435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191501"/>
              </p:ext>
            </p:extLst>
          </p:nvPr>
        </p:nvGraphicFramePr>
        <p:xfrm>
          <a:off x="1183106" y="2059405"/>
          <a:ext cx="9424737" cy="3180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F5A5BC2D-DDB1-3337-95E2-32BDC2FA2A0C}"/>
              </a:ext>
            </a:extLst>
          </p:cNvPr>
          <p:cNvSpPr txBox="1">
            <a:spLocks/>
          </p:cNvSpPr>
          <p:nvPr/>
        </p:nvSpPr>
        <p:spPr>
          <a:xfrm>
            <a:off x="838200" y="586798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REPORTOVACÍ POVINNOSTI</a:t>
            </a:r>
          </a:p>
        </p:txBody>
      </p:sp>
    </p:spTree>
    <p:extLst>
      <p:ext uri="{BB962C8B-B14F-4D97-AF65-F5344CB8AC3E}">
        <p14:creationId xmlns:p14="http://schemas.microsoft.com/office/powerpoint/2010/main" val="2882913293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4B074-D195-B09A-3A5C-FE3DA3ABE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2D9A3F-6414-D3B4-87D6-847200EC4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550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TAJEMNÝ SINGLE SOURCE</a:t>
            </a: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714DC2A2-2940-7729-F197-3F0BA9D26BAC}"/>
              </a:ext>
            </a:extLst>
          </p:cNvPr>
          <p:cNvSpPr/>
          <p:nvPr/>
        </p:nvSpPr>
        <p:spPr>
          <a:xfrm>
            <a:off x="891095" y="1596015"/>
            <a:ext cx="10409809" cy="255024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5C4D709-58DD-0BFA-A34F-4DEA2424F884}"/>
              </a:ext>
            </a:extLst>
          </p:cNvPr>
          <p:cNvSpPr txBox="1"/>
          <p:nvPr/>
        </p:nvSpPr>
        <p:spPr>
          <a:xfrm>
            <a:off x="943991" y="1752214"/>
            <a:ext cx="10409809" cy="273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lvl="1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Jediný zdroj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subjekt, který určuje odměňování pro více zaměstnavatelů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jediný zdroj existuje, pokud stanovuje složky odměny, které jsou relevantní pro srovnání pracovníků.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zpravidla holdingové struktury</a:t>
            </a:r>
          </a:p>
          <a:p>
            <a:pPr marL="457200" lvl="2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</a:pPr>
            <a:endParaRPr lang="cs-CZ" dirty="0">
              <a:solidFill>
                <a:srgbClr val="00254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8775" lvl="1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Kdy je relevantní jediný zdroj</a:t>
            </a:r>
            <a:r>
              <a:rPr lang="cs-CZ" sz="2000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případě sporů z porušení zásady stejné odměny nebude posuzování, zda je </a:t>
            </a:r>
            <a:r>
              <a:rPr lang="cs-CZ" b="1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dodržován princip stejné odměny za stejnou práci</a:t>
            </a: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omezen na porovnávání zaměstnanců jednoho zaměstnavatele, ale všech zaměstnavatelů, pro které odměňování určuje „jediný zdroj“ </a:t>
            </a:r>
          </a:p>
        </p:txBody>
      </p:sp>
    </p:spTree>
    <p:extLst>
      <p:ext uri="{BB962C8B-B14F-4D97-AF65-F5344CB8AC3E}">
        <p14:creationId xmlns:p14="http://schemas.microsoft.com/office/powerpoint/2010/main" val="3767748945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ABB8C-80AC-A45A-820E-235741928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>
            <a:extLst>
              <a:ext uri="{FF2B5EF4-FFF2-40B4-BE49-F238E27FC236}">
                <a16:creationId xmlns:a16="http://schemas.microsoft.com/office/drawing/2014/main" id="{A9CDB074-0049-5DBF-B578-57F6DCB5256B}"/>
              </a:ext>
            </a:extLst>
          </p:cNvPr>
          <p:cNvSpPr txBox="1"/>
          <p:nvPr/>
        </p:nvSpPr>
        <p:spPr>
          <a:xfrm>
            <a:off x="892567" y="2000215"/>
            <a:ext cx="10359663" cy="2835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8775" lvl="1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Agenturní zaměstnanci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systém odměňování uživatele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r. 2031 započítání AZ mezi zaměstnance uživatele pro účely reportingu 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00254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8775" lvl="1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Nevyužitý potenciál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podle směrnice nemusí mít systém odměňování zaměstnavatelé do 50 zaměstnanců</a:t>
            </a:r>
          </a:p>
          <a:p>
            <a:pPr marL="815975" lvl="2" indent="-358775" defTabSz="75565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025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směrnice umožňuje použít i jiná kritéria pro určení hodnoty práce – ta musí být nediskriminační a objektivně genderově neutrální</a:t>
            </a:r>
          </a:p>
          <a:p>
            <a:pPr marL="460610" lvl="1" indent="-230305">
              <a:lnSpc>
                <a:spcPts val="2987"/>
              </a:lnSpc>
              <a:buFont typeface="Arial"/>
              <a:buChar char="•"/>
            </a:pPr>
            <a:endParaRPr lang="cs-CZ" sz="1867" dirty="0">
              <a:solidFill>
                <a:srgbClr val="00254F"/>
              </a:solidFill>
              <a:cs typeface="Arial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7EBE786-3F5B-1695-9499-69876DC8DCF7}"/>
              </a:ext>
            </a:extLst>
          </p:cNvPr>
          <p:cNvSpPr txBox="1">
            <a:spLocks/>
          </p:cNvSpPr>
          <p:nvPr/>
        </p:nvSpPr>
        <p:spPr>
          <a:xfrm>
            <a:off x="838200" y="586798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 POZNÁMEK NA ZÁVĚR</a:t>
            </a:r>
          </a:p>
        </p:txBody>
      </p:sp>
    </p:spTree>
    <p:extLst>
      <p:ext uri="{BB962C8B-B14F-4D97-AF65-F5344CB8AC3E}">
        <p14:creationId xmlns:p14="http://schemas.microsoft.com/office/powerpoint/2010/main" val="4034809766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C1685-F847-F29C-3749-E54D92EB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537D70F-B013-27C1-5E59-A1F6B8C891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0724461"/>
              </p:ext>
            </p:extLst>
          </p:nvPr>
        </p:nvGraphicFramePr>
        <p:xfrm>
          <a:off x="1781299" y="1888960"/>
          <a:ext cx="8365333" cy="3692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BB32E764-FCFA-1E4D-216C-8F4722E1DAA7}"/>
              </a:ext>
            </a:extLst>
          </p:cNvPr>
          <p:cNvSpPr txBox="1">
            <a:spLocks/>
          </p:cNvSpPr>
          <p:nvPr/>
        </p:nvSpPr>
        <p:spPr>
          <a:xfrm>
            <a:off x="838200" y="586798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S TÍM?</a:t>
            </a:r>
          </a:p>
        </p:txBody>
      </p:sp>
    </p:spTree>
    <p:extLst>
      <p:ext uri="{BB962C8B-B14F-4D97-AF65-F5344CB8AC3E}">
        <p14:creationId xmlns:p14="http://schemas.microsoft.com/office/powerpoint/2010/main" val="1162789317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5257EC-6804-3563-2B94-C5F9D1DF81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4606" y="953655"/>
            <a:ext cx="5564697" cy="709021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01B95B3-A3DD-6F23-3D9C-AF862B9758A8}"/>
              </a:ext>
            </a:extLst>
          </p:cNvPr>
          <p:cNvSpPr txBox="1"/>
          <p:nvPr/>
        </p:nvSpPr>
        <p:spPr>
          <a:xfrm>
            <a:off x="2070850" y="4052125"/>
            <a:ext cx="285225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600" b="1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Marie Janšová </a:t>
            </a:r>
          </a:p>
          <a:p>
            <a:pPr>
              <a:spcAft>
                <a:spcPts val="600"/>
              </a:spcAft>
            </a:pPr>
            <a:r>
              <a:rPr lang="cs-CZ" sz="1600" dirty="0">
                <a:solidFill>
                  <a:srgbClr val="E87722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marie.jansova@legalite.cz </a:t>
            </a:r>
          </a:p>
          <a:p>
            <a:pPr>
              <a:spcAft>
                <a:spcPts val="600"/>
              </a:spcAft>
            </a:pPr>
            <a:r>
              <a:rPr lang="cs-CZ" sz="1600" dirty="0">
                <a:solidFill>
                  <a:srgbClr val="E87722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775 941 562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49C339B-58F7-4A1B-F7E3-2DA29C4FA43A}"/>
              </a:ext>
            </a:extLst>
          </p:cNvPr>
          <p:cNvSpPr txBox="1"/>
          <p:nvPr/>
        </p:nvSpPr>
        <p:spPr>
          <a:xfrm>
            <a:off x="2070850" y="5305629"/>
            <a:ext cx="475359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1600" b="1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LEGALITÉ advokátní kancelář s.r.o.</a:t>
            </a:r>
          </a:p>
          <a:p>
            <a:pPr>
              <a:spcAft>
                <a:spcPts val="600"/>
              </a:spcAft>
            </a:pPr>
            <a:r>
              <a:rPr lang="cs-CZ" sz="1600" dirty="0">
                <a:solidFill>
                  <a:srgbClr val="E87722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Václavská 316/12, 120 00 Praha 2</a:t>
            </a:r>
          </a:p>
          <a:p>
            <a:r>
              <a:rPr lang="cs-CZ" sz="1600" b="1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www.legalite.cz</a:t>
            </a:r>
          </a:p>
        </p:txBody>
      </p:sp>
      <p:pic>
        <p:nvPicPr>
          <p:cNvPr id="33" name="Obrázek 32" descr="Obsah obrázku text, klipart">
            <a:extLst>
              <a:ext uri="{FF2B5EF4-FFF2-40B4-BE49-F238E27FC236}">
                <a16:creationId xmlns:a16="http://schemas.microsoft.com/office/drawing/2014/main" id="{5A63C543-E0AD-8101-3D30-B985BA7BC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761" y="5630517"/>
            <a:ext cx="2099993" cy="65999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94A95C1-2A43-0BAE-FA5B-8305A6A052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8" r="47351"/>
          <a:stretch/>
        </p:blipFill>
        <p:spPr>
          <a:xfrm>
            <a:off x="8439073" y="1172518"/>
            <a:ext cx="2764114" cy="3532832"/>
          </a:xfrm>
          <a:prstGeom prst="rect">
            <a:avLst/>
          </a:prstGeom>
        </p:spPr>
      </p:pic>
      <p:pic>
        <p:nvPicPr>
          <p:cNvPr id="5" name="Obrázek 4" descr="Obsah obrázku Obdélník&#10;&#10;Popis byl vytvořen automaticky">
            <a:extLst>
              <a:ext uri="{FF2B5EF4-FFF2-40B4-BE49-F238E27FC236}">
                <a16:creationId xmlns:a16="http://schemas.microsoft.com/office/drawing/2014/main" id="{0566AA3C-B286-FCA8-0B5C-0C92D16C0E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06" y="3134884"/>
            <a:ext cx="1016052" cy="349268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ACDA369-12D2-D171-C04C-7ED0E2D2D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06" y="4052125"/>
            <a:ext cx="1012971" cy="101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41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EF10EA9A-43ED-93ED-2EFC-7CD5B0ACE84F}"/>
              </a:ext>
            </a:extLst>
          </p:cNvPr>
          <p:cNvSpPr txBox="1"/>
          <p:nvPr/>
        </p:nvSpPr>
        <p:spPr>
          <a:xfrm>
            <a:off x="1447555" y="5500367"/>
            <a:ext cx="3484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Marie Janšová</a:t>
            </a:r>
          </a:p>
          <a:p>
            <a:endParaRPr lang="cs-CZ" sz="1600" dirty="0">
              <a:solidFill>
                <a:srgbClr val="E877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BDE426-DD2B-E887-068E-328AEE68908F}"/>
              </a:ext>
            </a:extLst>
          </p:cNvPr>
          <p:cNvSpPr txBox="1">
            <a:spLocks/>
          </p:cNvSpPr>
          <p:nvPr/>
        </p:nvSpPr>
        <p:spPr>
          <a:xfrm>
            <a:off x="1430257" y="593558"/>
            <a:ext cx="9205659" cy="9074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cs-CZ" sz="28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ROVNÉ A TRANSPARENTNÍ ODMĚŇOVÁNÍ</a:t>
            </a:r>
          </a:p>
          <a:p>
            <a:pPr>
              <a:lnSpc>
                <a:spcPct val="120000"/>
              </a:lnSpc>
            </a:pPr>
            <a:r>
              <a:rPr lang="cs-CZ" sz="20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aneb očekávané právní novinky i nevyužité možnosti</a:t>
            </a:r>
            <a:endParaRPr lang="cs-CZ" sz="2800" dirty="0">
              <a:solidFill>
                <a:srgbClr val="E877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CFC9DFF-4540-FCF5-A901-AB2A9875FD44}"/>
              </a:ext>
            </a:extLst>
          </p:cNvPr>
          <p:cNvSpPr txBox="1"/>
          <p:nvPr/>
        </p:nvSpPr>
        <p:spPr>
          <a:xfrm>
            <a:off x="1447555" y="5043632"/>
            <a:ext cx="39214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Kongres Právní prostor, 28. 4. 2026</a:t>
            </a:r>
          </a:p>
        </p:txBody>
      </p:sp>
    </p:spTree>
    <p:extLst>
      <p:ext uri="{BB962C8B-B14F-4D97-AF65-F5344CB8AC3E}">
        <p14:creationId xmlns:p14="http://schemas.microsoft.com/office/powerpoint/2010/main" val="4022818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5DA0A-7CF0-DFFC-7C66-A47714BB4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616A4-A1A9-CCCD-19FF-C4F1619A5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550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SMĚRNICE O ROVNÉM A TRANSPARENTNÍM ODMĚŇOVÁNÍ</a:t>
            </a:r>
          </a:p>
        </p:txBody>
      </p:sp>
      <p:sp>
        <p:nvSpPr>
          <p:cNvPr id="4" name="Zástupný obsah 10">
            <a:extLst>
              <a:ext uri="{FF2B5EF4-FFF2-40B4-BE49-F238E27FC236}">
                <a16:creationId xmlns:a16="http://schemas.microsoft.com/office/drawing/2014/main" id="{3C57CDE5-BF93-F75E-258D-5204A0AF709D}"/>
              </a:ext>
            </a:extLst>
          </p:cNvPr>
          <p:cNvSpPr txBox="1">
            <a:spLocks/>
          </p:cNvSpPr>
          <p:nvPr/>
        </p:nvSpPr>
        <p:spPr>
          <a:xfrm>
            <a:off x="838199" y="1518407"/>
            <a:ext cx="10515600" cy="46585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</a:pPr>
            <a:r>
              <a:rPr lang="cs-CZ" sz="2200" dirty="0">
                <a:solidFill>
                  <a:srgbClr val="00254F"/>
                </a:solidFill>
              </a:rPr>
              <a:t>Směrnice Evropského parlamentu a Rady (EU) 2023/970 ze dne 10. května 2023, kterou se posiluje uplatňování zásady stejné odměny mužů a žen za stejnou práci nebo práci stejné hodnoty prostřednictvím transparentnosti odměňování a mechanismů prosazování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</a:pPr>
            <a:r>
              <a:rPr lang="cs-CZ" sz="2200" dirty="0">
                <a:solidFill>
                  <a:srgbClr val="00254F"/>
                </a:solidFill>
              </a:rPr>
              <a:t>Transpozice má být do 7. června 2026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</a:pPr>
            <a:r>
              <a:rPr lang="cs-CZ" sz="2200" dirty="0">
                <a:solidFill>
                  <a:srgbClr val="00254F"/>
                </a:solidFill>
              </a:rPr>
              <a:t>Nová právní úprava je teprve v přípravě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</a:pPr>
            <a:r>
              <a:rPr lang="cs-CZ" sz="2200" dirty="0">
                <a:solidFill>
                  <a:srgbClr val="00254F"/>
                </a:solidFill>
              </a:rPr>
              <a:t>Hlavní cíle směrnice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00254F"/>
                </a:solidFill>
              </a:rPr>
              <a:t>rovnost v odměňování žen a mužů (</a:t>
            </a:r>
            <a:r>
              <a:rPr lang="cs-CZ" sz="1800" b="1" dirty="0">
                <a:solidFill>
                  <a:srgbClr val="00254F"/>
                </a:solidFill>
              </a:rPr>
              <a:t>navazujeme</a:t>
            </a:r>
            <a:r>
              <a:rPr lang="cs-CZ" sz="1800" dirty="0">
                <a:solidFill>
                  <a:srgbClr val="00254F"/>
                </a:solidFill>
              </a:rPr>
              <a:t> na stávající právní úpravu)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00254F"/>
                </a:solidFill>
              </a:rPr>
              <a:t>transparentnost odměňování (</a:t>
            </a:r>
            <a:r>
              <a:rPr lang="cs-CZ" sz="1800" b="1" dirty="0">
                <a:solidFill>
                  <a:srgbClr val="00254F"/>
                </a:solidFill>
              </a:rPr>
              <a:t>zavádíme</a:t>
            </a:r>
            <a:r>
              <a:rPr lang="cs-CZ" sz="1800" dirty="0">
                <a:solidFill>
                  <a:srgbClr val="00254F"/>
                </a:solidFill>
              </a:rPr>
              <a:t> nové povinnosti)</a:t>
            </a:r>
          </a:p>
        </p:txBody>
      </p:sp>
    </p:spTree>
    <p:extLst>
      <p:ext uri="{BB962C8B-B14F-4D97-AF65-F5344CB8AC3E}">
        <p14:creationId xmlns:p14="http://schemas.microsoft.com/office/powerpoint/2010/main" val="2113695263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28F9B88-37EC-589E-46B1-C8ADF4485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2443805"/>
              </p:ext>
            </p:extLst>
          </p:nvPr>
        </p:nvGraphicFramePr>
        <p:xfrm>
          <a:off x="1804737" y="1768642"/>
          <a:ext cx="8395367" cy="3641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74B616C4-2B4E-471F-E54E-A522AC92F990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45427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STARONOVÁ PRAVIDLA</a:t>
            </a:r>
          </a:p>
        </p:txBody>
      </p:sp>
    </p:spTree>
    <p:extLst>
      <p:ext uri="{BB962C8B-B14F-4D97-AF65-F5344CB8AC3E}">
        <p14:creationId xmlns:p14="http://schemas.microsoft.com/office/powerpoint/2010/main" val="30332106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48F9B-B651-525F-DC46-80AFCC010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76ABD8E-2812-2A6A-1159-33A4BB843D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0769374"/>
              </p:ext>
            </p:extLst>
          </p:nvPr>
        </p:nvGraphicFramePr>
        <p:xfrm>
          <a:off x="1674396" y="1247275"/>
          <a:ext cx="8933445" cy="4353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74895C9F-639C-BE7F-D6FC-F66ADCBFDAE1}"/>
              </a:ext>
            </a:extLst>
          </p:cNvPr>
          <p:cNvSpPr txBox="1">
            <a:spLocks/>
          </p:cNvSpPr>
          <p:nvPr/>
        </p:nvSpPr>
        <p:spPr>
          <a:xfrm>
            <a:off x="838200" y="582839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3245602197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4E21B-370C-9AB2-0868-8DA1BCDBE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>
            <a:extLst>
              <a:ext uri="{FF2B5EF4-FFF2-40B4-BE49-F238E27FC236}">
                <a16:creationId xmlns:a16="http://schemas.microsoft.com/office/drawing/2014/main" id="{6B86B9F7-C251-E235-5ED4-AFD8B1B23817}"/>
              </a:ext>
            </a:extLst>
          </p:cNvPr>
          <p:cNvSpPr txBox="1"/>
          <p:nvPr/>
        </p:nvSpPr>
        <p:spPr>
          <a:xfrm>
            <a:off x="892567" y="2000216"/>
            <a:ext cx="10359663" cy="3395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0305" lvl="1"/>
            <a:r>
              <a:rPr lang="cs-CZ" sz="3600" i="1" spc="107" dirty="0">
                <a:solidFill>
                  <a:srgbClr val="00254F"/>
                </a:solidFill>
                <a:latin typeface="Calibri"/>
                <a:ea typeface="Calibri"/>
                <a:cs typeface="Calibri"/>
                <a:sym typeface="Arial"/>
              </a:rPr>
              <a:t>"Povinnost</a:t>
            </a:r>
            <a:r>
              <a:rPr lang="cs-CZ" sz="3600" i="1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 zaměstnavatele vytvořit </a:t>
            </a:r>
            <a:r>
              <a:rPr lang="cs-CZ" sz="3600" b="1" i="1" u="sng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systém odměňování</a:t>
            </a:r>
            <a:r>
              <a:rPr lang="cs-CZ" sz="3600" i="1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, jenž vychází z objektivního </a:t>
            </a:r>
            <a:r>
              <a:rPr lang="cs-CZ" sz="3600" b="1" i="1" u="sng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rozdělení prací do skupin podle jejich hodnoty</a:t>
            </a:r>
            <a:r>
              <a:rPr lang="cs-CZ" sz="3600" i="1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, a to </a:t>
            </a:r>
            <a:r>
              <a:rPr lang="cs-CZ" sz="3600" b="1" i="1" u="sng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na základě kritérií </a:t>
            </a:r>
            <a:r>
              <a:rPr lang="cs-CZ" sz="3600" i="1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již obsažených </a:t>
            </a:r>
            <a:r>
              <a:rPr lang="cs-CZ" sz="3600" b="1" i="1" u="sng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v zákoníku práce</a:t>
            </a:r>
            <a:r>
              <a:rPr lang="cs-CZ" sz="3600" i="1" spc="107" dirty="0">
                <a:solidFill>
                  <a:srgbClr val="00254F"/>
                </a:solidFill>
                <a:ea typeface="+mn-lt"/>
                <a:cs typeface="+mn-lt"/>
                <a:sym typeface="Arial"/>
              </a:rPr>
              <a:t>."</a:t>
            </a:r>
          </a:p>
          <a:p>
            <a:pPr marL="230305" lvl="1">
              <a:lnSpc>
                <a:spcPts val="2987"/>
              </a:lnSpc>
            </a:pPr>
            <a:endParaRPr lang="cs-CZ" sz="3600" i="1" spc="107" dirty="0">
              <a:solidFill>
                <a:srgbClr val="00254F"/>
              </a:solidFill>
              <a:latin typeface="Calibri"/>
              <a:ea typeface="Calibri"/>
              <a:cs typeface="Calibri"/>
            </a:endParaRPr>
          </a:p>
          <a:p>
            <a:pPr marL="230305" lvl="1">
              <a:lnSpc>
                <a:spcPts val="2987"/>
              </a:lnSpc>
            </a:pPr>
            <a:endParaRPr lang="cs-CZ" sz="3600" spc="107" dirty="0">
              <a:solidFill>
                <a:srgbClr val="00254F"/>
              </a:solidFill>
              <a:latin typeface="Calibri"/>
              <a:ea typeface="Calibri"/>
              <a:cs typeface="Calibri"/>
            </a:endParaRPr>
          </a:p>
          <a:p>
            <a:pPr marL="230305" lvl="1">
              <a:lnSpc>
                <a:spcPts val="2987"/>
              </a:lnSpc>
            </a:pPr>
            <a:r>
              <a:rPr lang="cs-CZ" sz="3600" spc="107" dirty="0">
                <a:solidFill>
                  <a:srgbClr val="00254F"/>
                </a:solidFill>
                <a:latin typeface="Calibri"/>
                <a:ea typeface="Calibri"/>
                <a:cs typeface="Calibri"/>
              </a:rPr>
              <a:t>  ZA PRÁCI STEJNÉ HODNOTY STEJNÁ ODMĚNA 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0E4746B8-C9D6-2E4B-5E5E-76FFD6E522EE}"/>
              </a:ext>
            </a:extLst>
          </p:cNvPr>
          <p:cNvSpPr/>
          <p:nvPr/>
        </p:nvSpPr>
        <p:spPr>
          <a:xfrm>
            <a:off x="1162373" y="4885836"/>
            <a:ext cx="860156" cy="441157"/>
          </a:xfrm>
          <a:prstGeom prst="rightArrow">
            <a:avLst/>
          </a:prstGeom>
          <a:solidFill>
            <a:srgbClr val="E877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0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897ACC65-9702-E475-5DFA-93AE1BD77886}"/>
              </a:ext>
            </a:extLst>
          </p:cNvPr>
          <p:cNvSpPr txBox="1">
            <a:spLocks/>
          </p:cNvSpPr>
          <p:nvPr/>
        </p:nvSpPr>
        <p:spPr>
          <a:xfrm>
            <a:off x="838200" y="578881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PRAVIDLO</a:t>
            </a:r>
          </a:p>
        </p:txBody>
      </p:sp>
    </p:spTree>
    <p:extLst>
      <p:ext uri="{BB962C8B-B14F-4D97-AF65-F5344CB8AC3E}">
        <p14:creationId xmlns:p14="http://schemas.microsoft.com/office/powerpoint/2010/main" val="234321239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E8BAC-B4CF-9123-BC0F-8725E8B48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DB30EEC-D937-84B7-5417-07CD381C21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8051466"/>
              </p:ext>
            </p:extLst>
          </p:nvPr>
        </p:nvGraphicFramePr>
        <p:xfrm>
          <a:off x="1183106" y="1929064"/>
          <a:ext cx="9936078" cy="3521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46" name="TextovéPole 1745">
            <a:extLst>
              <a:ext uri="{FF2B5EF4-FFF2-40B4-BE49-F238E27FC236}">
                <a16:creationId xmlns:a16="http://schemas.microsoft.com/office/drawing/2014/main" id="{5D4D3D95-9145-7DEB-051A-7347FFA2778B}"/>
              </a:ext>
            </a:extLst>
          </p:cNvPr>
          <p:cNvSpPr txBox="1"/>
          <p:nvPr/>
        </p:nvSpPr>
        <p:spPr>
          <a:xfrm>
            <a:off x="9504947" y="1473869"/>
            <a:ext cx="1784685" cy="894618"/>
          </a:xfrm>
          <a:prstGeom prst="wedgeEllipseCallout">
            <a:avLst/>
          </a:prstGeom>
          <a:noFill/>
          <a:ln w="57150">
            <a:solidFill>
              <a:srgbClr val="E87722"/>
            </a:solidFill>
          </a:ln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867" dirty="0">
                <a:solidFill>
                  <a:srgbClr val="00254F"/>
                </a:solidFill>
                <a:ea typeface="Calibri"/>
                <a:cs typeface="Calibri"/>
              </a:rPr>
              <a:t>Pracovní podmínky...</a:t>
            </a:r>
          </a:p>
        </p:txBody>
      </p:sp>
      <p:sp>
        <p:nvSpPr>
          <p:cNvPr id="1747" name="TextovéPole 1746">
            <a:extLst>
              <a:ext uri="{FF2B5EF4-FFF2-40B4-BE49-F238E27FC236}">
                <a16:creationId xmlns:a16="http://schemas.microsoft.com/office/drawing/2014/main" id="{91AB9E9B-E43D-C35A-F187-CCB9E30DD882}"/>
              </a:ext>
            </a:extLst>
          </p:cNvPr>
          <p:cNvSpPr txBox="1"/>
          <p:nvPr/>
        </p:nvSpPr>
        <p:spPr>
          <a:xfrm>
            <a:off x="10016288" y="2636922"/>
            <a:ext cx="1854869" cy="894618"/>
          </a:xfrm>
          <a:prstGeom prst="wedgeEllipseCallout">
            <a:avLst/>
          </a:prstGeom>
          <a:noFill/>
          <a:ln w="57150">
            <a:solidFill>
              <a:srgbClr val="E87722"/>
            </a:solidFill>
          </a:ln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867" dirty="0">
                <a:solidFill>
                  <a:srgbClr val="00254F"/>
                </a:solidFill>
                <a:ea typeface="Calibri"/>
                <a:cs typeface="Calibri"/>
              </a:rPr>
              <a:t>Měkké dovednosti!</a:t>
            </a:r>
          </a:p>
        </p:txBody>
      </p:sp>
      <p:sp>
        <p:nvSpPr>
          <p:cNvPr id="1748" name="TextovéPole 1747">
            <a:extLst>
              <a:ext uri="{FF2B5EF4-FFF2-40B4-BE49-F238E27FC236}">
                <a16:creationId xmlns:a16="http://schemas.microsoft.com/office/drawing/2014/main" id="{5FA59DE3-831D-5166-2972-9AF65DC85A65}"/>
              </a:ext>
            </a:extLst>
          </p:cNvPr>
          <p:cNvSpPr txBox="1"/>
          <p:nvPr/>
        </p:nvSpPr>
        <p:spPr>
          <a:xfrm>
            <a:off x="9845841" y="3900237"/>
            <a:ext cx="1784685" cy="894618"/>
          </a:xfrm>
          <a:prstGeom prst="wedgeEllipseCallout">
            <a:avLst/>
          </a:prstGeom>
          <a:noFill/>
          <a:ln w="57150">
            <a:solidFill>
              <a:srgbClr val="E87722"/>
            </a:solidFill>
          </a:ln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867" dirty="0">
                <a:solidFill>
                  <a:srgbClr val="00254F"/>
                </a:solidFill>
                <a:ea typeface="Calibri"/>
                <a:cs typeface="Calibri"/>
              </a:rPr>
              <a:t>Jiné faktory?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F326A9A-D90A-29E9-992D-09EE1B243687}"/>
              </a:ext>
            </a:extLst>
          </p:cNvPr>
          <p:cNvSpPr txBox="1">
            <a:spLocks/>
          </p:cNvSpPr>
          <p:nvPr/>
        </p:nvSpPr>
        <p:spPr>
          <a:xfrm>
            <a:off x="838200" y="574864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HODNOTA PRÁCE</a:t>
            </a:r>
          </a:p>
        </p:txBody>
      </p:sp>
    </p:spTree>
    <p:extLst>
      <p:ext uri="{BB962C8B-B14F-4D97-AF65-F5344CB8AC3E}">
        <p14:creationId xmlns:p14="http://schemas.microsoft.com/office/powerpoint/2010/main" val="255254306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FD3B-2787-2DC6-9007-02C63BA80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6EC3C2-FEFA-9A19-D9EC-08B8841D0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7447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ZA STEJNOU PRÁCI NEBO PRÁCI STEJNÉ HODNOTY</a:t>
            </a:r>
            <a:endParaRPr lang="pl-PL" sz="3200" dirty="0">
              <a:solidFill>
                <a:srgbClr val="E877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94DE9A6C-5C36-8F67-8E5B-67DEE2A3D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2525"/>
            <a:ext cx="10045823" cy="47088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</a:pPr>
            <a:endParaRPr lang="cs-CZ" sz="2400" dirty="0">
              <a:solidFill>
                <a:srgbClr val="00254F"/>
              </a:solidFill>
              <a:highlight>
                <a:srgbClr val="FFFF00"/>
              </a:highlight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</a:pPr>
            <a:endParaRPr lang="cs-CZ" sz="2400" dirty="0">
              <a:solidFill>
                <a:srgbClr val="00254F"/>
              </a:solidFill>
              <a:highlight>
                <a:srgbClr val="FFFF00"/>
              </a:highlight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7722"/>
              </a:buClr>
            </a:pPr>
            <a:endParaRPr lang="cs-CZ" sz="2400" dirty="0">
              <a:solidFill>
                <a:srgbClr val="00254F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BC08419-14AD-B2E6-A6CC-DD675766C6AF}"/>
              </a:ext>
            </a:extLst>
          </p:cNvPr>
          <p:cNvGraphicFramePr>
            <a:graphicFrameLocks noGrp="1"/>
          </p:cNvGraphicFramePr>
          <p:nvPr/>
        </p:nvGraphicFramePr>
        <p:xfrm>
          <a:off x="821417" y="1876341"/>
          <a:ext cx="9899698" cy="45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9932">
                  <a:extLst>
                    <a:ext uri="{9D8B030D-6E8A-4147-A177-3AD203B41FA5}">
                      <a16:colId xmlns:a16="http://schemas.microsoft.com/office/drawing/2014/main" val="480092268"/>
                    </a:ext>
                  </a:extLst>
                </a:gridCol>
                <a:gridCol w="680962">
                  <a:extLst>
                    <a:ext uri="{9D8B030D-6E8A-4147-A177-3AD203B41FA5}">
                      <a16:colId xmlns:a16="http://schemas.microsoft.com/office/drawing/2014/main" val="3661302296"/>
                    </a:ext>
                  </a:extLst>
                </a:gridCol>
                <a:gridCol w="4828804">
                  <a:extLst>
                    <a:ext uri="{9D8B030D-6E8A-4147-A177-3AD203B41FA5}">
                      <a16:colId xmlns:a16="http://schemas.microsoft.com/office/drawing/2014/main" val="1829994965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ACCOUNT MANAGER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b="0" dirty="0">
                        <a:solidFill>
                          <a:srgbClr val="00254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ACCOUNT MANAGER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88624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/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STAVBYVEDOUCÍ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cs-CZ" b="0" dirty="0">
                        <a:solidFill>
                          <a:srgbClr val="00254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STAVBYVEDOUCÍ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252335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/>
                      <a:r>
                        <a:rPr lang="cs-CZ" sz="1800" b="0" kern="1200" dirty="0">
                          <a:solidFill>
                            <a:srgbClr val="00254F"/>
                          </a:solidFill>
                          <a:latin typeface="+mn-lt"/>
                          <a:ea typeface="+mn-ea"/>
                          <a:cs typeface="+mn-cs"/>
                        </a:rPr>
                        <a:t>VEDOUCÍ PRODEJNY PRAHA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cs-CZ" sz="1800" b="0" kern="1200" dirty="0">
                        <a:solidFill>
                          <a:srgbClr val="00254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VEDOUCÍ PRODEJNY BRNO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89909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/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IT SPECIALISTA/VÝVOJÁŘ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cs-CZ" b="0" dirty="0">
                        <a:solidFill>
                          <a:srgbClr val="00254F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IT DEVELOPER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967889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/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PRÁVNÍK                                                </a:t>
                      </a:r>
                      <a:r>
                        <a:rPr lang="cs-CZ" sz="3600" b="1" dirty="0">
                          <a:solidFill>
                            <a:schemeClr val="tx1"/>
                          </a:solidFill>
                        </a:rPr>
                        <a:t>§</a:t>
                      </a:r>
                    </a:p>
                  </a:txBody>
                  <a:tcPr anchor="ctr"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4000" b="1" dirty="0">
                          <a:solidFill>
                            <a:srgbClr val="00B0F0"/>
                          </a:solidFill>
                        </a:rPr>
                        <a:t>?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b="0" dirty="0">
                          <a:solidFill>
                            <a:srgbClr val="00254F"/>
                          </a:solidFill>
                        </a:rPr>
                        <a:t>HR BUSINESS PARTNER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241000"/>
                  </a:ext>
                </a:extLst>
              </a:tr>
            </a:tbl>
          </a:graphicData>
        </a:graphic>
      </p:graphicFrame>
      <p:pic>
        <p:nvPicPr>
          <p:cNvPr id="8" name="Grafický objekt 7" descr="Telefonovat se souvislou výplní">
            <a:extLst>
              <a:ext uri="{FF2B5EF4-FFF2-40B4-BE49-F238E27FC236}">
                <a16:creationId xmlns:a16="http://schemas.microsoft.com/office/drawing/2014/main" id="{AE359B94-D12E-22CB-B80F-11C9C450A7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2747" y="1825625"/>
            <a:ext cx="914400" cy="914400"/>
          </a:xfrm>
          <a:prstGeom prst="rect">
            <a:avLst/>
          </a:prstGeom>
        </p:spPr>
      </p:pic>
      <p:pic>
        <p:nvPicPr>
          <p:cNvPr id="10" name="Grafický objekt 9" descr="Žena se zbrojním ramenem">
            <a:extLst>
              <a:ext uri="{FF2B5EF4-FFF2-40B4-BE49-F238E27FC236}">
                <a16:creationId xmlns:a16="http://schemas.microsoft.com/office/drawing/2014/main" id="{359963CA-350A-446F-1B09-CFCC94AA41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9892909" y="1886130"/>
            <a:ext cx="285750" cy="863684"/>
          </a:xfrm>
          <a:prstGeom prst="rect">
            <a:avLst/>
          </a:prstGeom>
        </p:spPr>
      </p:pic>
      <p:sp>
        <p:nvSpPr>
          <p:cNvPr id="23" name="Nerovná se 22">
            <a:extLst>
              <a:ext uri="{FF2B5EF4-FFF2-40B4-BE49-F238E27FC236}">
                <a16:creationId xmlns:a16="http://schemas.microsoft.com/office/drawing/2014/main" id="{E93867F2-8088-1988-3D57-E664CB9860A1}"/>
              </a:ext>
            </a:extLst>
          </p:cNvPr>
          <p:cNvSpPr/>
          <p:nvPr/>
        </p:nvSpPr>
        <p:spPr>
          <a:xfrm>
            <a:off x="5321421" y="2102461"/>
            <a:ext cx="539690" cy="360728"/>
          </a:xfrm>
          <a:prstGeom prst="mathNotEqual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4" name="Nerovná se 23">
            <a:extLst>
              <a:ext uri="{FF2B5EF4-FFF2-40B4-BE49-F238E27FC236}">
                <a16:creationId xmlns:a16="http://schemas.microsoft.com/office/drawing/2014/main" id="{5702C6AA-080B-4BF5-9615-FD91D1497BCC}"/>
              </a:ext>
            </a:extLst>
          </p:cNvPr>
          <p:cNvSpPr/>
          <p:nvPr/>
        </p:nvSpPr>
        <p:spPr>
          <a:xfrm>
            <a:off x="5321421" y="3019389"/>
            <a:ext cx="539690" cy="360728"/>
          </a:xfrm>
          <a:prstGeom prst="mathNotEqual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5" name="Rovná se 24">
            <a:extLst>
              <a:ext uri="{FF2B5EF4-FFF2-40B4-BE49-F238E27FC236}">
                <a16:creationId xmlns:a16="http://schemas.microsoft.com/office/drawing/2014/main" id="{C7304F90-B250-5EC4-8095-028D78D0C16A}"/>
              </a:ext>
            </a:extLst>
          </p:cNvPr>
          <p:cNvSpPr/>
          <p:nvPr/>
        </p:nvSpPr>
        <p:spPr>
          <a:xfrm>
            <a:off x="5321421" y="4003544"/>
            <a:ext cx="539690" cy="360729"/>
          </a:xfrm>
          <a:prstGeom prst="mathEqual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6" name="Rovná se 25">
            <a:extLst>
              <a:ext uri="{FF2B5EF4-FFF2-40B4-BE49-F238E27FC236}">
                <a16:creationId xmlns:a16="http://schemas.microsoft.com/office/drawing/2014/main" id="{5317C86B-2638-E3AC-F7B6-A08BB278C975}"/>
              </a:ext>
            </a:extLst>
          </p:cNvPr>
          <p:cNvSpPr/>
          <p:nvPr/>
        </p:nvSpPr>
        <p:spPr>
          <a:xfrm>
            <a:off x="5308468" y="4913838"/>
            <a:ext cx="539690" cy="360729"/>
          </a:xfrm>
          <a:prstGeom prst="mathEqual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28" name="Grafický objekt 27" descr="Továrna obrys">
            <a:extLst>
              <a:ext uri="{FF2B5EF4-FFF2-40B4-BE49-F238E27FC236}">
                <a16:creationId xmlns:a16="http://schemas.microsoft.com/office/drawing/2014/main" id="{8B9A8FC2-9F3A-6EED-55EB-7926ED058B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31923" y="2802635"/>
            <a:ext cx="750448" cy="750448"/>
          </a:xfrm>
          <a:prstGeom prst="rect">
            <a:avLst/>
          </a:prstGeom>
        </p:spPr>
      </p:pic>
      <p:pic>
        <p:nvPicPr>
          <p:cNvPr id="30" name="Grafický objekt 29" descr="Most se souvislou výplní">
            <a:extLst>
              <a:ext uri="{FF2B5EF4-FFF2-40B4-BE49-F238E27FC236}">
                <a16:creationId xmlns:a16="http://schemas.microsoft.com/office/drawing/2014/main" id="{E0D41A9E-A715-EBB9-7908-5A7BC809A9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60383" y="2860370"/>
            <a:ext cx="625415" cy="625415"/>
          </a:xfrm>
          <a:prstGeom prst="rect">
            <a:avLst/>
          </a:prstGeom>
        </p:spPr>
      </p:pic>
      <p:pic>
        <p:nvPicPr>
          <p:cNvPr id="32" name="Grafický objekt 31" descr="Dům obrys">
            <a:extLst>
              <a:ext uri="{FF2B5EF4-FFF2-40B4-BE49-F238E27FC236}">
                <a16:creationId xmlns:a16="http://schemas.microsoft.com/office/drawing/2014/main" id="{2E14FDAB-47CF-7B14-2E24-D304FA27C9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44471" y="2914753"/>
            <a:ext cx="750449" cy="750449"/>
          </a:xfrm>
          <a:prstGeom prst="rect">
            <a:avLst/>
          </a:prstGeom>
        </p:spPr>
      </p:pic>
      <p:pic>
        <p:nvPicPr>
          <p:cNvPr id="34" name="Grafický objekt 33" descr="Skupina lidí  se souvislou výplní">
            <a:extLst>
              <a:ext uri="{FF2B5EF4-FFF2-40B4-BE49-F238E27FC236}">
                <a16:creationId xmlns:a16="http://schemas.microsoft.com/office/drawing/2014/main" id="{4081E54C-6B32-22C7-AACA-20514D4695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44471" y="3773747"/>
            <a:ext cx="750448" cy="750448"/>
          </a:xfrm>
          <a:prstGeom prst="rect">
            <a:avLst/>
          </a:prstGeom>
        </p:spPr>
      </p:pic>
      <p:pic>
        <p:nvPicPr>
          <p:cNvPr id="35" name="Grafický objekt 34" descr="Skupina lidí  se souvislou výplní">
            <a:extLst>
              <a:ext uri="{FF2B5EF4-FFF2-40B4-BE49-F238E27FC236}">
                <a16:creationId xmlns:a16="http://schemas.microsoft.com/office/drawing/2014/main" id="{B9E26C72-046F-5767-155E-90F3D19DF4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50998" y="3727812"/>
            <a:ext cx="750448" cy="750448"/>
          </a:xfrm>
          <a:prstGeom prst="rect">
            <a:avLst/>
          </a:prstGeom>
        </p:spPr>
      </p:pic>
      <p:pic>
        <p:nvPicPr>
          <p:cNvPr id="5" name="Grafický objekt 4" descr="Notebook se souvislou výplní">
            <a:extLst>
              <a:ext uri="{FF2B5EF4-FFF2-40B4-BE49-F238E27FC236}">
                <a16:creationId xmlns:a16="http://schemas.microsoft.com/office/drawing/2014/main" id="{AA33CF2A-CE2F-62F2-08F6-66998D89F8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46759" y="4642301"/>
            <a:ext cx="813983" cy="813983"/>
          </a:xfrm>
          <a:prstGeom prst="rect">
            <a:avLst/>
          </a:prstGeom>
        </p:spPr>
      </p:pic>
      <p:pic>
        <p:nvPicPr>
          <p:cNvPr id="7" name="Grafický objekt 6" descr="Notebook obrys">
            <a:extLst>
              <a:ext uri="{FF2B5EF4-FFF2-40B4-BE49-F238E27FC236}">
                <a16:creationId xmlns:a16="http://schemas.microsoft.com/office/drawing/2014/main" id="{6BB8E398-E4A9-1B1E-6B6C-D32B528D34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89837" y="4648320"/>
            <a:ext cx="801947" cy="801947"/>
          </a:xfrm>
          <a:prstGeom prst="rect">
            <a:avLst/>
          </a:prstGeom>
        </p:spPr>
      </p:pic>
      <p:pic>
        <p:nvPicPr>
          <p:cNvPr id="12" name="Grafický objekt 11" descr="Žena s svarem se souvislou výplní">
            <a:extLst>
              <a:ext uri="{FF2B5EF4-FFF2-40B4-BE49-F238E27FC236}">
                <a16:creationId xmlns:a16="http://schemas.microsoft.com/office/drawing/2014/main" id="{79B8D3D6-70B5-6D1B-5B4C-FCC092E96A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26016" y="5470849"/>
            <a:ext cx="578243" cy="578243"/>
          </a:xfrm>
          <a:prstGeom prst="rect">
            <a:avLst/>
          </a:prstGeom>
        </p:spPr>
      </p:pic>
      <p:pic>
        <p:nvPicPr>
          <p:cNvPr id="16" name="Grafický objekt 15" descr="Stavební pracovník muž se souvislou výplní">
            <a:extLst>
              <a:ext uri="{FF2B5EF4-FFF2-40B4-BE49-F238E27FC236}">
                <a16:creationId xmlns:a16="http://schemas.microsoft.com/office/drawing/2014/main" id="{A3001659-F790-CF4D-47E3-DC4CDC307D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55114" y="5759970"/>
            <a:ext cx="578244" cy="578244"/>
          </a:xfrm>
          <a:prstGeom prst="rect">
            <a:avLst/>
          </a:prstGeom>
        </p:spPr>
      </p:pic>
      <p:pic>
        <p:nvPicPr>
          <p:cNvPr id="18" name="Grafický objekt 17" descr="Kancelářský pracovník samčího pohlaví se souvislou výplní">
            <a:extLst>
              <a:ext uri="{FF2B5EF4-FFF2-40B4-BE49-F238E27FC236}">
                <a16:creationId xmlns:a16="http://schemas.microsoft.com/office/drawing/2014/main" id="{128285E6-DF27-8555-1790-D2A6DDB7BD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706689" y="5759970"/>
            <a:ext cx="578243" cy="578243"/>
          </a:xfrm>
          <a:prstGeom prst="rect">
            <a:avLst/>
          </a:prstGeom>
        </p:spPr>
      </p:pic>
      <p:pic>
        <p:nvPicPr>
          <p:cNvPr id="20" name="Grafický objekt 19" descr="Vědecký žena se souvislou výplní">
            <a:extLst>
              <a:ext uri="{FF2B5EF4-FFF2-40B4-BE49-F238E27FC236}">
                <a16:creationId xmlns:a16="http://schemas.microsoft.com/office/drawing/2014/main" id="{AF535236-8543-C293-8B41-F6E63D6319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53899" y="5470849"/>
            <a:ext cx="562453" cy="562453"/>
          </a:xfrm>
          <a:prstGeom prst="rect">
            <a:avLst/>
          </a:prstGeom>
        </p:spPr>
      </p:pic>
      <p:pic>
        <p:nvPicPr>
          <p:cNvPr id="6" name="Grafický objekt 5" descr="Kabriolet se souvislou výplní">
            <a:extLst>
              <a:ext uri="{FF2B5EF4-FFF2-40B4-BE49-F238E27FC236}">
                <a16:creationId xmlns:a16="http://schemas.microsoft.com/office/drawing/2014/main" id="{0E81597B-7A3B-DD23-9DD9-4552D17B12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720725" y="18557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97333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D4CDC-149B-4F11-47BA-13C96FA85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>
            <a:extLst>
              <a:ext uri="{FF2B5EF4-FFF2-40B4-BE49-F238E27FC236}">
                <a16:creationId xmlns:a16="http://schemas.microsoft.com/office/drawing/2014/main" id="{775ED87B-1207-1A89-53C7-C0CF68257D1F}"/>
              </a:ext>
            </a:extLst>
          </p:cNvPr>
          <p:cNvSpPr txBox="1"/>
          <p:nvPr/>
        </p:nvSpPr>
        <p:spPr>
          <a:xfrm>
            <a:off x="892567" y="2000215"/>
            <a:ext cx="10359663" cy="3143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28600" lvl="1" indent="-228600">
              <a:spcAft>
                <a:spcPts val="600"/>
              </a:spcAft>
              <a:buClr>
                <a:srgbClr val="E87722"/>
              </a:buCl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rgbClr val="00254F"/>
                </a:solidFill>
              </a:rPr>
              <a:t>Obsah</a:t>
            </a:r>
          </a:p>
          <a:p>
            <a:pPr marL="878020" lvl="2" indent="-342900">
              <a:lnSpc>
                <a:spcPts val="2987"/>
              </a:lnSpc>
              <a:buClr>
                <a:srgbClr val="E87722"/>
              </a:buClr>
              <a:buFont typeface="Courier New" panose="02070309020205020404" pitchFamily="49" charset="0"/>
              <a:buChar char="o"/>
            </a:pPr>
            <a:r>
              <a:rPr lang="cs-CZ" sz="1867" dirty="0">
                <a:solidFill>
                  <a:srgbClr val="00254F"/>
                </a:solidFill>
                <a:cs typeface="Arial"/>
              </a:rPr>
              <a:t>KATALOG POZIC = rozdělení prací do skupin (kategorií) podle hodnoty určené podle kritérií</a:t>
            </a:r>
          </a:p>
          <a:p>
            <a:pPr marL="878020" lvl="2" indent="-342900">
              <a:lnSpc>
                <a:spcPts val="2987"/>
              </a:lnSpc>
              <a:buClr>
                <a:srgbClr val="E87722"/>
              </a:buClr>
              <a:buFont typeface="Courier New" panose="02070309020205020404" pitchFamily="49" charset="0"/>
              <a:buChar char="o"/>
            </a:pPr>
            <a:r>
              <a:rPr lang="cs-CZ" sz="1867" dirty="0">
                <a:solidFill>
                  <a:srgbClr val="00254F"/>
                </a:solidFill>
                <a:cs typeface="Arial"/>
              </a:rPr>
              <a:t>SYSTÉM ODMĚŇOVÁNÍ = forma, složky a způsob odstupňování výše odměny (odměna za práci i jiná peněžitá plnění a plnění peněžité hodnoty) v rámci skupin; i rozpětí v rámci jedné skupiny odůvodnit kritérii</a:t>
            </a:r>
          </a:p>
          <a:p>
            <a:pPr marL="228600" lvl="1" indent="-228600">
              <a:lnSpc>
                <a:spcPts val="2987"/>
              </a:lnSpc>
              <a:spcAft>
                <a:spcPts val="600"/>
              </a:spcAft>
              <a:buClr>
                <a:srgbClr val="E87722"/>
              </a:buCl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rgbClr val="00254F"/>
                </a:solidFill>
              </a:rPr>
              <a:t>Forma</a:t>
            </a:r>
          </a:p>
          <a:p>
            <a:pPr marL="878020" lvl="2" indent="-342900">
              <a:lnSpc>
                <a:spcPts val="2987"/>
              </a:lnSpc>
              <a:buClr>
                <a:srgbClr val="E87722"/>
              </a:buClr>
              <a:buFont typeface="Courier New" panose="02070309020205020404" pitchFamily="49" charset="0"/>
              <a:buChar char="o"/>
            </a:pPr>
            <a:r>
              <a:rPr lang="cs-CZ" sz="1867" dirty="0">
                <a:solidFill>
                  <a:srgbClr val="00254F"/>
                </a:solidFill>
                <a:cs typeface="Arial"/>
              </a:rPr>
              <a:t>POVINNĚ: vnitřní předpis nebo KS</a:t>
            </a:r>
          </a:p>
          <a:p>
            <a:pPr marL="460610" lvl="1" indent="-230305">
              <a:lnSpc>
                <a:spcPts val="2987"/>
              </a:lnSpc>
              <a:buFont typeface="Arial"/>
              <a:buChar char="•"/>
            </a:pPr>
            <a:endParaRPr lang="cs-CZ" sz="1867" spc="107" dirty="0">
              <a:solidFill>
                <a:srgbClr val="4C565C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A435ED9-8BF3-C718-F9EF-CDF728F34A31}"/>
              </a:ext>
            </a:extLst>
          </p:cNvPr>
          <p:cNvSpPr txBox="1">
            <a:spLocks/>
          </p:cNvSpPr>
          <p:nvPr/>
        </p:nvSpPr>
        <p:spPr>
          <a:xfrm>
            <a:off x="838200" y="586798"/>
            <a:ext cx="10515600" cy="9855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E877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PÍSEMNÝ SYSTÉM</a:t>
            </a:r>
          </a:p>
        </p:txBody>
      </p:sp>
    </p:spTree>
    <p:extLst>
      <p:ext uri="{BB962C8B-B14F-4D97-AF65-F5344CB8AC3E}">
        <p14:creationId xmlns:p14="http://schemas.microsoft.com/office/powerpoint/2010/main" val="1012193117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12173</TotalTime>
  <Words>915</Words>
  <Application>Microsoft Office PowerPoint</Application>
  <PresentationFormat>Širokoúhlá obrazovka</PresentationFormat>
  <Paragraphs>163</Paragraphs>
  <Slides>18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7" baseType="lpstr">
      <vt:lpstr>Aptos</vt:lpstr>
      <vt:lpstr>Arial</vt:lpstr>
      <vt:lpstr>Arial Nova Light</vt:lpstr>
      <vt:lpstr>Arial,Sans-Serif</vt:lpstr>
      <vt:lpstr>Calibri</vt:lpstr>
      <vt:lpstr>Calibri Light</vt:lpstr>
      <vt:lpstr>Courier New</vt:lpstr>
      <vt:lpstr>Gustan Bold</vt:lpstr>
      <vt:lpstr>Motiv Office</vt:lpstr>
      <vt:lpstr>Prezentace aplikace PowerPoint</vt:lpstr>
      <vt:lpstr>Prezentace aplikace PowerPoint</vt:lpstr>
      <vt:lpstr>SMĚRNICE O ROVNÉM A TRANSPARENTNÍM ODMĚŇOVÁNÍ</vt:lpstr>
      <vt:lpstr>Prezentace aplikace PowerPoint</vt:lpstr>
      <vt:lpstr>Prezentace aplikace PowerPoint</vt:lpstr>
      <vt:lpstr>Prezentace aplikace PowerPoint</vt:lpstr>
      <vt:lpstr>Prezentace aplikace PowerPoint</vt:lpstr>
      <vt:lpstr>ZA STEJNOU PRÁCI NEBO PRÁCI STEJNÉ HODNOTY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TAJEMNÝ SINGLE SOURCE</vt:lpstr>
      <vt:lpstr>Prezentace aplikace PowerPoint</vt:lpstr>
      <vt:lpstr>Prezentace aplikace PowerPoint</vt:lpstr>
      <vt:lpstr>DĚKUJI ZA POZORNOST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Michaela Kotěšovská – LEGALITÉ attorneys at law</dc:creator>
  <cp:lastModifiedBy>Vojtěch Orlík</cp:lastModifiedBy>
  <cp:revision>604</cp:revision>
  <cp:lastPrinted>2026-04-22T06:44:00Z</cp:lastPrinted>
  <dcterms:created xsi:type="dcterms:W3CDTF">2023-01-23T10:32:02Z</dcterms:created>
  <dcterms:modified xsi:type="dcterms:W3CDTF">2026-04-27T20:53:43Z</dcterms:modified>
</cp:coreProperties>
</file>