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2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  <p:sldMasterId id="2147483738" r:id="rId5"/>
    <p:sldMasterId id="2147483813" r:id="rId6"/>
    <p:sldMasterId id="2147483926" r:id="rId7"/>
  </p:sldMasterIdLst>
  <p:notesMasterIdLst>
    <p:notesMasterId r:id="rId21"/>
  </p:notesMasterIdLst>
  <p:handoutMasterIdLst>
    <p:handoutMasterId r:id="rId22"/>
  </p:handoutMasterIdLst>
  <p:sldIdLst>
    <p:sldId id="256" r:id="rId8"/>
    <p:sldId id="2147480697" r:id="rId9"/>
    <p:sldId id="378" r:id="rId10"/>
    <p:sldId id="2147480707" r:id="rId11"/>
    <p:sldId id="2147480708" r:id="rId12"/>
    <p:sldId id="2147480709" r:id="rId13"/>
    <p:sldId id="2147480710" r:id="rId14"/>
    <p:sldId id="2147480712" r:id="rId15"/>
    <p:sldId id="2147480711" r:id="rId16"/>
    <p:sldId id="2147480713" r:id="rId17"/>
    <p:sldId id="2147480714" r:id="rId18"/>
    <p:sldId id="430" r:id="rId19"/>
    <p:sldId id="257" r:id="rId20"/>
  </p:sldIdLst>
  <p:sldSz cx="12192000" cy="6858000"/>
  <p:notesSz cx="6858000" cy="9144000"/>
  <p:embeddedFontLst>
    <p:embeddedFont>
      <p:font typeface="GT America Bold" panose="020B0604020202020204" charset="-18"/>
      <p:bold r:id="rId23"/>
      <p:italic r:id="rId24"/>
      <p:boldItalic r:id="rId25"/>
    </p:embeddedFont>
    <p:embeddedFont>
      <p:font typeface="GT America Extended Medium" panose="020B0604020202020204" charset="-18"/>
      <p:regular r:id="rId26"/>
      <p:italic r:id="rId27"/>
    </p:embeddedFont>
    <p:embeddedFont>
      <p:font typeface="GT America LC Bold" charset="-18"/>
      <p:bold r:id="rId28"/>
    </p:embeddedFont>
    <p:embeddedFont>
      <p:font typeface="GT America LC Extended Medium" panose="020B0604020202020204" charset="-18"/>
      <p:regular r:id="rId29"/>
    </p:embeddedFont>
    <p:embeddedFont>
      <p:font typeface="GT America LC Regular" charset="-18"/>
      <p:regular r:id="rId30"/>
      <p:bold r:id="rId31"/>
    </p:embeddedFont>
    <p:embeddedFont>
      <p:font typeface="Gustan Bold" panose="020B0604020202020204" charset="-18"/>
      <p:regular r:id="rId32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Úvodní slidy - pro CZ mutaci" id="{AC4C9213-2A44-47AB-910F-8D6CB401EA33}">
          <p14:sldIdLst>
            <p14:sldId id="256"/>
            <p14:sldId id="2147480697"/>
          </p14:sldIdLst>
        </p14:section>
        <p14:section name="Texty" id="{80CD75B2-E713-42B5-8EE3-F1E0A51E248F}">
          <p14:sldIdLst>
            <p14:sldId id="378"/>
            <p14:sldId id="2147480707"/>
            <p14:sldId id="2147480708"/>
            <p14:sldId id="2147480709"/>
            <p14:sldId id="2147480710"/>
            <p14:sldId id="2147480712"/>
            <p14:sldId id="2147480711"/>
            <p14:sldId id="2147480713"/>
            <p14:sldId id="2147480714"/>
          </p14:sldIdLst>
        </p14:section>
        <p14:section name="Kontaktní osoby" id="{A34B4E5D-266F-46A1-91E8-98BC277258B8}">
          <p14:sldIdLst>
            <p14:sldId id="430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06EC14-ADAF-FA66-0884-7F26542E2989}" name="Kupfberger, Laura" initials="LK" userId="S::laura.kupfberger@roedl.com::a4734a1f-84e8-4611-af91-7c47d2c4c0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323"/>
    <a:srgbClr val="35B977"/>
    <a:srgbClr val="E9F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33" autoAdjust="0"/>
  </p:normalViewPr>
  <p:slideViewPr>
    <p:cSldViewPr snapToGrid="0" showGuides="1">
      <p:cViewPr varScale="1">
        <p:scale>
          <a:sx n="74" d="100"/>
          <a:sy n="74" d="100"/>
        </p:scale>
        <p:origin x="53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25" d="100"/>
          <a:sy n="125" d="100"/>
        </p:scale>
        <p:origin x="2076" y="-13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4.fntdata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D788B72-ADBF-327E-2934-8873831E25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gray">
          <a:xfrm>
            <a:off x="5798231" y="8573961"/>
            <a:ext cx="583097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sz="1200"/>
            </a:lvl1pPr>
          </a:lstStyle>
          <a:p>
            <a:fld id="{2F2E2865-9B11-43A4-9E53-4F528246ED19}" type="datetime1">
              <a:rPr lang="cs-CZ" sz="900" smtClean="0">
                <a:latin typeface="GT America LC Regular" pitchFamily="2" charset="0"/>
              </a:rPr>
              <a:t>28.04.2026</a:t>
            </a:fld>
            <a:endParaRPr lang="de-DE" sz="900" dirty="0">
              <a:latin typeface="GT America LC Regular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C8A14CF-A8C6-A708-5EC7-A9649B6771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gray">
          <a:xfrm>
            <a:off x="476672" y="8573961"/>
            <a:ext cx="4464496" cy="1384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>
              <a:defRPr sz="1200"/>
            </a:lvl1pPr>
          </a:lstStyle>
          <a:p>
            <a:r>
              <a:rPr lang="de-DE" sz="900">
                <a:latin typeface="GT America LC Regular" pitchFamily="2" charset="0"/>
              </a:rPr>
              <a:t>2026</a:t>
            </a:r>
            <a:endParaRPr lang="de-DE" sz="900" dirty="0">
              <a:latin typeface="GT America LC Regular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3EA351-DA02-E570-9B15-193C635098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gray">
          <a:xfrm>
            <a:off x="6122267" y="8573961"/>
            <a:ext cx="259061" cy="1384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200"/>
            </a:lvl1pPr>
          </a:lstStyle>
          <a:p>
            <a:fld id="{657F5EFA-FD03-4D1C-B2FF-34CAF06375AB}" type="slidenum">
              <a:rPr lang="de-DE" sz="900" smtClean="0">
                <a:latin typeface="GT America LC Regular" pitchFamily="2" charset="0"/>
              </a:rPr>
              <a:t>‹#›</a:t>
            </a:fld>
            <a:endParaRPr lang="de-DE" sz="900" dirty="0">
              <a:latin typeface="GT America LC Regular" pitchFamily="2" charset="0"/>
            </a:endParaRP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8957341D-5CBB-1B17-8161-D5C9CA103A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 bwMode="gray">
          <a:xfrm>
            <a:off x="476672" y="359532"/>
            <a:ext cx="1080000" cy="26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89781"/>
      </p:ext>
    </p:extLst>
  </p:cSld>
  <p:clrMap bg1="lt1" tx1="dk1" bg2="lt2" tx2="dk2" accent1="accent1" accent2="accent2" accent3="accent3" accent4="accent4" accent5="accent5" accent6="accent6" hlink="hlink" folHlink="folHlink"/>
  <p:hf hdr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5798230" y="8573961"/>
            <a:ext cx="583097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sz="900">
                <a:latin typeface="GT America LC Regular" pitchFamily="2" charset="0"/>
              </a:defRPr>
            </a:lvl1pPr>
          </a:lstStyle>
          <a:p>
            <a:fld id="{074C2309-9B30-4B5E-837A-E76E4136824C}" type="datetime1">
              <a:rPr lang="cs-CZ" smtClean="0"/>
              <a:t>28.04.2026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476672" y="8573961"/>
            <a:ext cx="4464496" cy="1384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>
              <a:defRPr sz="900">
                <a:latin typeface="GT America LC Regular" pitchFamily="2" charset="0"/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6122266" y="8573961"/>
            <a:ext cx="259061" cy="1384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900">
                <a:latin typeface="GT America LC Regular" pitchFamily="2" charset="0"/>
              </a:defRPr>
            </a:lvl1pPr>
          </a:lstStyle>
          <a:p>
            <a:fld id="{88903E60-10CB-4851-8EDB-8E57228E9266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11" name="RÖDL Logo">
            <a:extLst>
              <a:ext uri="{FF2B5EF4-FFF2-40B4-BE49-F238E27FC236}">
                <a16:creationId xmlns:a16="http://schemas.microsoft.com/office/drawing/2014/main" id="{B8E0E3BD-1479-F6BB-4598-64A14324D8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 bwMode="gray">
          <a:xfrm>
            <a:off x="476672" y="359532"/>
            <a:ext cx="1080000" cy="26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7873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spcBef>
        <a:spcPts val="1000"/>
      </a:spcBef>
      <a:defRPr sz="1400" b="1" kern="1200" spc="0" baseline="0">
        <a:solidFill>
          <a:schemeClr val="tx1"/>
        </a:solidFill>
        <a:latin typeface="GT America LC Regular" pitchFamily="2" charset="0"/>
        <a:ea typeface="+mn-ea"/>
        <a:cs typeface="+mn-cs"/>
      </a:defRPr>
    </a:lvl1pPr>
    <a:lvl2pPr marL="0" algn="l" defTabSz="914400" rtl="0" eaLnBrk="1" latinLnBrk="0" hangingPunct="1">
      <a:spcBef>
        <a:spcPts val="400"/>
      </a:spcBef>
      <a:defRPr sz="1200" kern="1200">
        <a:solidFill>
          <a:schemeClr val="tx1"/>
        </a:solidFill>
        <a:latin typeface="GT America LC Regular" pitchFamily="2" charset="0"/>
        <a:ea typeface="+mn-ea"/>
        <a:cs typeface="+mn-cs"/>
      </a:defRPr>
    </a:lvl2pPr>
    <a:lvl3pPr marL="144000" indent="-144000" algn="l" defTabSz="914400" rtl="0" eaLnBrk="1" latinLnBrk="0" hangingPunct="1">
      <a:spcBef>
        <a:spcPts val="4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GT America LC Regular" pitchFamily="2" charset="0"/>
        <a:ea typeface="+mn-ea"/>
        <a:cs typeface="+mn-cs"/>
      </a:defRPr>
    </a:lvl3pPr>
    <a:lvl4pPr marL="288000" indent="-144000" algn="l" defTabSz="914400" rtl="0" eaLnBrk="1" latinLnBrk="0" hangingPunct="1">
      <a:spcBef>
        <a:spcPts val="2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GT America LC Regular" pitchFamily="2" charset="0"/>
        <a:ea typeface="+mn-ea"/>
        <a:cs typeface="+mn-cs"/>
      </a:defRPr>
    </a:lvl4pPr>
    <a:lvl5pPr marL="432000" indent="-144000" algn="l" defTabSz="914400" rtl="0" eaLnBrk="1" latinLnBrk="0" hangingPunct="1">
      <a:spcBef>
        <a:spcPts val="2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GT America LC Regular" pitchFamily="2" charset="0"/>
        <a:ea typeface="+mn-ea"/>
        <a:cs typeface="+mn-cs"/>
      </a:defRPr>
    </a:lvl5pPr>
    <a:lvl6pPr marL="180000" indent="-180000" algn="l" defTabSz="914400" rtl="0" eaLnBrk="1" latinLnBrk="0" hangingPunct="1">
      <a:spcBef>
        <a:spcPts val="400"/>
      </a:spcBef>
      <a:buFont typeface="+mj-lt"/>
      <a:buAutoNum type="arabicPeriod"/>
      <a:defRPr sz="1200" kern="1200">
        <a:solidFill>
          <a:schemeClr val="tx1"/>
        </a:solidFill>
        <a:latin typeface="GT America LC Regular" pitchFamily="2" charset="0"/>
        <a:ea typeface="+mn-ea"/>
        <a:cs typeface="+mn-cs"/>
      </a:defRPr>
    </a:lvl6pPr>
    <a:lvl7pPr marL="180000" indent="-180000" algn="l" defTabSz="914400" rtl="0" eaLnBrk="1" latinLnBrk="0" hangingPunct="1">
      <a:spcBef>
        <a:spcPts val="400"/>
      </a:spcBef>
      <a:buFont typeface="+mj-lt"/>
      <a:buAutoNum type="arabicPeriod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80000" indent="-180000" algn="l" defTabSz="914400" rtl="0" eaLnBrk="1" latinLnBrk="0" hangingPunct="1">
      <a:spcBef>
        <a:spcPts val="400"/>
      </a:spcBef>
      <a:buFont typeface="+mj-lt"/>
      <a:buAutoNum type="arabicPeriod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80000" indent="-180000" algn="l" defTabSz="914400" rtl="0" eaLnBrk="1" latinLnBrk="0" hangingPunct="1">
      <a:spcBef>
        <a:spcPts val="400"/>
      </a:spcBef>
      <a:buFont typeface="+mj-lt"/>
      <a:buAutoNum type="arabicPeriod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edl.com/" TargetMode="Externa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301358"/>
            <a:ext cx="11592000" cy="1495794"/>
          </a:xfrm>
        </p:spPr>
        <p:txBody>
          <a:bodyPr anchor="b"/>
          <a:lstStyle>
            <a:lvl1pPr algn="l">
              <a:defRPr sz="54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/>
            </a:lvl2pPr>
            <a:lvl3pPr marL="0" indent="0" algn="l">
              <a:spcBef>
                <a:spcPts val="0"/>
              </a:spcBef>
              <a:buNone/>
              <a:defRPr sz="2000"/>
            </a:lvl3pPr>
            <a:lvl4pPr marL="0" indent="0" algn="l">
              <a:spcBef>
                <a:spcPts val="0"/>
              </a:spcBef>
              <a:buNone/>
              <a:defRPr sz="2000"/>
            </a:lvl4pPr>
            <a:lvl5pPr marL="0" indent="0" algn="l">
              <a:spcBef>
                <a:spcPts val="0"/>
              </a:spcBef>
              <a:buNone/>
              <a:defRPr sz="2000"/>
            </a:lvl5pPr>
            <a:lvl6pPr marL="0" indent="0" algn="l">
              <a:spcBef>
                <a:spcPts val="0"/>
              </a:spcBef>
              <a:buNone/>
              <a:defRPr sz="2000"/>
            </a:lvl6pPr>
            <a:lvl7pPr marL="0" indent="0" algn="l">
              <a:spcBef>
                <a:spcPts val="0"/>
              </a:spcBef>
              <a:buNone/>
              <a:defRPr sz="2000"/>
            </a:lvl7pPr>
            <a:lvl8pPr marL="0" indent="0" algn="l">
              <a:spcBef>
                <a:spcPts val="0"/>
              </a:spcBef>
              <a:buNone/>
              <a:defRPr sz="2000"/>
            </a:lvl8pPr>
            <a:lvl9pPr marL="0" indent="0" algn="l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3C41BE1-3D57-D4E3-74B9-DB7C1802D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1"/>
                </a:solidFill>
                <a:latin typeface="+mn-lt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5BE7EFB9-984B-AD7D-0747-4310468C6F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D3395952-6EE8-820A-A50D-F8ED196E9F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22" name="roedl.com">
            <a:hlinkClick r:id="rId2"/>
            <a:extLst>
              <a:ext uri="{FF2B5EF4-FFF2-40B4-BE49-F238E27FC236}">
                <a16:creationId xmlns:a16="http://schemas.microsoft.com/office/drawing/2014/main" id="{E0AE481F-46C1-1A2C-C573-E8B18978C15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roedl.c</a:t>
            </a:r>
            <a:r>
              <a:rPr lang="cs-CZ" b="1" dirty="0"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z</a:t>
            </a:r>
            <a:endParaRPr lang="de-DE" b="1" dirty="0">
              <a:latin typeface="GT America LC Regular" pitchFamily="2" charset="0"/>
              <a:ea typeface="GT America LC Regular" pitchFamily="2" charset="0"/>
              <a:cs typeface="GT America LC Regular" pitchFamily="2" charset="0"/>
            </a:endParaRPr>
          </a:p>
        </p:txBody>
      </p:sp>
      <p:pic>
        <p:nvPicPr>
          <p:cNvPr id="20" name="RÖDL Logo">
            <a:extLst>
              <a:ext uri="{FF2B5EF4-FFF2-40B4-BE49-F238E27FC236}">
                <a16:creationId xmlns:a16="http://schemas.microsoft.com/office/drawing/2014/main" id="{02673C7E-0B0A-D007-3184-D8EE600BB2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6" y="216882"/>
            <a:ext cx="2070000" cy="507964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678A5F-D749-774A-8DA1-F4000F9FBB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108AAE-1CF1-5F7A-3EB3-3C187089CC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A961225-26EC-DB7B-E80C-6343C587AAE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4C5940E9-8A26-3420-87D5-A9242355F3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130937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mit Unter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4B08FF30-3808-1793-48AD-F734D3F3C95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GT America LC Bold" pitchFamily="2" charset="0"/>
              </a:rPr>
              <a:t>roedl.com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592148B-455F-2E16-584B-0307793DE2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7" y="1268413"/>
            <a:ext cx="11591925" cy="36038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X.X Kapitel-Unterpunkt bearbeiten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CDE9619-65F6-7774-7AD2-C096DB1C0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24777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eine Per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1EB82998-D7D7-A91C-319E-9403942CD8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05259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6" name="Fußzeilenplatzhalter 10">
            <a:extLst>
              <a:ext uri="{FF2B5EF4-FFF2-40B4-BE49-F238E27FC236}">
                <a16:creationId xmlns:a16="http://schemas.microsoft.com/office/drawing/2014/main" id="{ACC3523F-D2B3-AD95-72D6-3BCA9E897BF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7" name="Foliennummernplatzhalter 11">
            <a:extLst>
              <a:ext uri="{FF2B5EF4-FFF2-40B4-BE49-F238E27FC236}">
                <a16:creationId xmlns:a16="http://schemas.microsoft.com/office/drawing/2014/main" id="{8BC35AD2-B5AF-C68D-F9EA-675D9806C11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5627948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FA297C6B-64E7-7F57-00D5-DC6786F3E4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B400B0-D829-DD71-954F-3491E84C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179115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3" name="Bildplatzhalter 1">
            <a:extLst>
              <a:ext uri="{FF2B5EF4-FFF2-40B4-BE49-F238E27FC236}">
                <a16:creationId xmlns:a16="http://schemas.microsoft.com/office/drawing/2014/main" id="{E651F801-5C14-2725-F71D-3E25F74F6F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682B3824-EFFF-07EA-4CB6-3683D749053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4C382B3-2458-210B-ECD7-032CE07867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4F9A9E9-B6C6-8280-5675-8D83DBABDD1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383720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94711D71-BA2F-5B63-25E8-6274E230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91954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4C382B3-2458-210B-ECD7-032CE07867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4F9A9E9-B6C6-8280-5675-8D83DBABDD1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383720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278B8CF9-6434-7153-DBDD-7195F1D41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26272000-861A-7254-9A5D-D11F5290269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14635" y="1160747"/>
            <a:ext cx="2653139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3B5614E-321D-0970-7B3A-D8959716373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34046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43" name="Bildplatzhalter 1">
            <a:extLst>
              <a:ext uri="{FF2B5EF4-FFF2-40B4-BE49-F238E27FC236}">
                <a16:creationId xmlns:a16="http://schemas.microsoft.com/office/drawing/2014/main" id="{8E3F1410-07F1-1EA6-707E-D1E35B604B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7"/>
            <a:ext cx="3852429" cy="3132348"/>
          </a:xfrm>
          <a:custGeom>
            <a:avLst/>
            <a:gdLst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69304 w 3852429"/>
              <a:gd name="connsiteY22" fmla="*/ 0 h 3132348"/>
              <a:gd name="connsiteX23" fmla="*/ 3483125 w 3852429"/>
              <a:gd name="connsiteY2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483125 w 3852429"/>
              <a:gd name="connsiteY2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3483125 w 3852429"/>
              <a:gd name="connsiteY2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8719 h 3132348"/>
              <a:gd name="connsiteX19" fmla="*/ 28719 w 3852429"/>
              <a:gd name="connsiteY19" fmla="*/ 0 h 3132348"/>
              <a:gd name="connsiteX20" fmla="*/ 3483125 w 3852429"/>
              <a:gd name="connsiteY2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28719 h 3132348"/>
              <a:gd name="connsiteX18" fmla="*/ 28719 w 3852429"/>
              <a:gd name="connsiteY18" fmla="*/ 0 h 3132348"/>
              <a:gd name="connsiteX19" fmla="*/ 3483125 w 3852429"/>
              <a:gd name="connsiteY19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8719 h 3132348"/>
              <a:gd name="connsiteX17" fmla="*/ 28719 w 3852429"/>
              <a:gd name="connsiteY17" fmla="*/ 0 h 3132348"/>
              <a:gd name="connsiteX18" fmla="*/ 3483125 w 3852429"/>
              <a:gd name="connsiteY18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8719 h 3132348"/>
              <a:gd name="connsiteX16" fmla="*/ 28719 w 3852429"/>
              <a:gd name="connsiteY16" fmla="*/ 0 h 3132348"/>
              <a:gd name="connsiteX17" fmla="*/ 3483125 w 3852429"/>
              <a:gd name="connsiteY17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8719 w 3852429"/>
              <a:gd name="connsiteY12" fmla="*/ 3132348 h 3132348"/>
              <a:gd name="connsiteX13" fmla="*/ 0 w 3852429"/>
              <a:gd name="connsiteY13" fmla="*/ 3103629 h 3132348"/>
              <a:gd name="connsiteX14" fmla="*/ 0 w 3852429"/>
              <a:gd name="connsiteY14" fmla="*/ 28719 h 3132348"/>
              <a:gd name="connsiteX15" fmla="*/ 28719 w 3852429"/>
              <a:gd name="connsiteY15" fmla="*/ 0 h 3132348"/>
              <a:gd name="connsiteX16" fmla="*/ 3483125 w 3852429"/>
              <a:gd name="connsiteY16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28719 w 3852429"/>
              <a:gd name="connsiteY11" fmla="*/ 3132348 h 3132348"/>
              <a:gd name="connsiteX12" fmla="*/ 0 w 3852429"/>
              <a:gd name="connsiteY12" fmla="*/ 3103629 h 3132348"/>
              <a:gd name="connsiteX13" fmla="*/ 0 w 3852429"/>
              <a:gd name="connsiteY13" fmla="*/ 28719 h 3132348"/>
              <a:gd name="connsiteX14" fmla="*/ 28719 w 3852429"/>
              <a:gd name="connsiteY14" fmla="*/ 0 h 3132348"/>
              <a:gd name="connsiteX15" fmla="*/ 3483125 w 3852429"/>
              <a:gd name="connsiteY15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483125 w 3852429"/>
              <a:gd name="connsiteY9" fmla="*/ 3132348 h 3132348"/>
              <a:gd name="connsiteX10" fmla="*/ 28719 w 3852429"/>
              <a:gd name="connsiteY10" fmla="*/ 3132348 h 3132348"/>
              <a:gd name="connsiteX11" fmla="*/ 0 w 3852429"/>
              <a:gd name="connsiteY11" fmla="*/ 3103629 h 3132348"/>
              <a:gd name="connsiteX12" fmla="*/ 0 w 3852429"/>
              <a:gd name="connsiteY12" fmla="*/ 28719 h 3132348"/>
              <a:gd name="connsiteX13" fmla="*/ 28719 w 3852429"/>
              <a:gd name="connsiteY13" fmla="*/ 0 h 3132348"/>
              <a:gd name="connsiteX14" fmla="*/ 3483125 w 3852429"/>
              <a:gd name="connsiteY14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28719 w 3852429"/>
              <a:gd name="connsiteY9" fmla="*/ 3132348 h 3132348"/>
              <a:gd name="connsiteX10" fmla="*/ 0 w 3852429"/>
              <a:gd name="connsiteY10" fmla="*/ 3103629 h 3132348"/>
              <a:gd name="connsiteX11" fmla="*/ 0 w 3852429"/>
              <a:gd name="connsiteY11" fmla="*/ 28719 h 3132348"/>
              <a:gd name="connsiteX12" fmla="*/ 28719 w 3852429"/>
              <a:gd name="connsiteY12" fmla="*/ 0 h 3132348"/>
              <a:gd name="connsiteX13" fmla="*/ 3483125 w 3852429"/>
              <a:gd name="connsiteY1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3103629 h 3132348"/>
              <a:gd name="connsiteX7" fmla="*/ 3823710 w 3852429"/>
              <a:gd name="connsiteY7" fmla="*/ 3132348 h 3132348"/>
              <a:gd name="connsiteX8" fmla="*/ 28719 w 3852429"/>
              <a:gd name="connsiteY8" fmla="*/ 3132348 h 3132348"/>
              <a:gd name="connsiteX9" fmla="*/ 0 w 3852429"/>
              <a:gd name="connsiteY9" fmla="*/ 3103629 h 3132348"/>
              <a:gd name="connsiteX10" fmla="*/ 0 w 3852429"/>
              <a:gd name="connsiteY10" fmla="*/ 28719 h 3132348"/>
              <a:gd name="connsiteX11" fmla="*/ 28719 w 3852429"/>
              <a:gd name="connsiteY11" fmla="*/ 0 h 3132348"/>
              <a:gd name="connsiteX12" fmla="*/ 3483125 w 3852429"/>
              <a:gd name="connsiteY1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3103629 h 3132348"/>
              <a:gd name="connsiteX6" fmla="*/ 3823710 w 3852429"/>
              <a:gd name="connsiteY6" fmla="*/ 3132348 h 3132348"/>
              <a:gd name="connsiteX7" fmla="*/ 28719 w 3852429"/>
              <a:gd name="connsiteY7" fmla="*/ 3132348 h 3132348"/>
              <a:gd name="connsiteX8" fmla="*/ 0 w 3852429"/>
              <a:gd name="connsiteY8" fmla="*/ 3103629 h 3132348"/>
              <a:gd name="connsiteX9" fmla="*/ 0 w 3852429"/>
              <a:gd name="connsiteY9" fmla="*/ 28719 h 3132348"/>
              <a:gd name="connsiteX10" fmla="*/ 28719 w 3852429"/>
              <a:gd name="connsiteY10" fmla="*/ 0 h 3132348"/>
              <a:gd name="connsiteX11" fmla="*/ 3483125 w 3852429"/>
              <a:gd name="connsiteY1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103629 h 3132348"/>
              <a:gd name="connsiteX5" fmla="*/ 3823710 w 3852429"/>
              <a:gd name="connsiteY5" fmla="*/ 3132348 h 3132348"/>
              <a:gd name="connsiteX6" fmla="*/ 28719 w 3852429"/>
              <a:gd name="connsiteY6" fmla="*/ 3132348 h 3132348"/>
              <a:gd name="connsiteX7" fmla="*/ 0 w 3852429"/>
              <a:gd name="connsiteY7" fmla="*/ 3103629 h 3132348"/>
              <a:gd name="connsiteX8" fmla="*/ 0 w 3852429"/>
              <a:gd name="connsiteY8" fmla="*/ 28719 h 3132348"/>
              <a:gd name="connsiteX9" fmla="*/ 28719 w 3852429"/>
              <a:gd name="connsiteY9" fmla="*/ 0 h 3132348"/>
              <a:gd name="connsiteX10" fmla="*/ 3483125 w 3852429"/>
              <a:gd name="connsiteY1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  <a:gd name="connsiteX9" fmla="*/ 3483125 w 3852429"/>
              <a:gd name="connsiteY9" fmla="*/ 0 h 3132348"/>
              <a:gd name="connsiteX0" fmla="*/ 28719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9" h="3132348">
                <a:moveTo>
                  <a:pt x="28719" y="0"/>
                </a:moveTo>
                <a:lnTo>
                  <a:pt x="3823710" y="0"/>
                </a:lnTo>
                <a:cubicBezTo>
                  <a:pt x="3839571" y="0"/>
                  <a:pt x="3852429" y="12858"/>
                  <a:pt x="3852429" y="28719"/>
                </a:cubicBezTo>
                <a:lnTo>
                  <a:pt x="3852429" y="3103629"/>
                </a:lnTo>
                <a:cubicBezTo>
                  <a:pt x="3852429" y="3119490"/>
                  <a:pt x="3839571" y="3132348"/>
                  <a:pt x="3823710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4" name="Bildplatzhalter 2">
            <a:extLst>
              <a:ext uri="{FF2B5EF4-FFF2-40B4-BE49-F238E27FC236}">
                <a16:creationId xmlns:a16="http://schemas.microsoft.com/office/drawing/2014/main" id="{FCBF1887-3CD6-C97E-1234-7D3432DED76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 bwMode="gray">
          <a:xfrm>
            <a:off x="4187788" y="1160747"/>
            <a:ext cx="3816424" cy="3132348"/>
          </a:xfrm>
          <a:custGeom>
            <a:avLst/>
            <a:gdLst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69304 w 3816424"/>
              <a:gd name="connsiteY22" fmla="*/ 0 h 3132348"/>
              <a:gd name="connsiteX23" fmla="*/ 3447120 w 3816424"/>
              <a:gd name="connsiteY23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447120 w 3816424"/>
              <a:gd name="connsiteY22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3447120 w 3816424"/>
              <a:gd name="connsiteY21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8719 h 3132348"/>
              <a:gd name="connsiteX19" fmla="*/ 28719 w 3816424"/>
              <a:gd name="connsiteY19" fmla="*/ 0 h 3132348"/>
              <a:gd name="connsiteX20" fmla="*/ 3447120 w 3816424"/>
              <a:gd name="connsiteY20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19" fmla="*/ 3447120 w 3816424"/>
              <a:gd name="connsiteY1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63098 h 3132348"/>
              <a:gd name="connsiteX4" fmla="*/ 3816424 w 3816424"/>
              <a:gd name="connsiteY4" fmla="*/ 2769250 h 3132348"/>
              <a:gd name="connsiteX5" fmla="*/ 3816424 w 3816424"/>
              <a:gd name="connsiteY5" fmla="*/ 2867445 h 3132348"/>
              <a:gd name="connsiteX6" fmla="*/ 3816424 w 3816424"/>
              <a:gd name="connsiteY6" fmla="*/ 3103629 h 3132348"/>
              <a:gd name="connsiteX7" fmla="*/ 3787705 w 3816424"/>
              <a:gd name="connsiteY7" fmla="*/ 3132348 h 3132348"/>
              <a:gd name="connsiteX8" fmla="*/ 3551521 w 3816424"/>
              <a:gd name="connsiteY8" fmla="*/ 3132348 h 3132348"/>
              <a:gd name="connsiteX9" fmla="*/ 3447120 w 3816424"/>
              <a:gd name="connsiteY9" fmla="*/ 3132348 h 3132348"/>
              <a:gd name="connsiteX10" fmla="*/ 369304 w 3816424"/>
              <a:gd name="connsiteY10" fmla="*/ 3132348 h 3132348"/>
              <a:gd name="connsiteX11" fmla="*/ 264903 w 3816424"/>
              <a:gd name="connsiteY11" fmla="*/ 3132348 h 3132348"/>
              <a:gd name="connsiteX12" fmla="*/ 28719 w 3816424"/>
              <a:gd name="connsiteY12" fmla="*/ 3132348 h 3132348"/>
              <a:gd name="connsiteX13" fmla="*/ 0 w 3816424"/>
              <a:gd name="connsiteY13" fmla="*/ 3103629 h 3132348"/>
              <a:gd name="connsiteX14" fmla="*/ 0 w 3816424"/>
              <a:gd name="connsiteY14" fmla="*/ 2867445 h 3132348"/>
              <a:gd name="connsiteX15" fmla="*/ 0 w 3816424"/>
              <a:gd name="connsiteY15" fmla="*/ 2769250 h 3132348"/>
              <a:gd name="connsiteX16" fmla="*/ 0 w 3816424"/>
              <a:gd name="connsiteY16" fmla="*/ 28719 h 3132348"/>
              <a:gd name="connsiteX17" fmla="*/ 28719 w 3816424"/>
              <a:gd name="connsiteY17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769250 h 3132348"/>
              <a:gd name="connsiteX4" fmla="*/ 3816424 w 3816424"/>
              <a:gd name="connsiteY4" fmla="*/ 2867445 h 3132348"/>
              <a:gd name="connsiteX5" fmla="*/ 3816424 w 3816424"/>
              <a:gd name="connsiteY5" fmla="*/ 3103629 h 3132348"/>
              <a:gd name="connsiteX6" fmla="*/ 3787705 w 3816424"/>
              <a:gd name="connsiteY6" fmla="*/ 3132348 h 3132348"/>
              <a:gd name="connsiteX7" fmla="*/ 3551521 w 3816424"/>
              <a:gd name="connsiteY7" fmla="*/ 3132348 h 3132348"/>
              <a:gd name="connsiteX8" fmla="*/ 3447120 w 3816424"/>
              <a:gd name="connsiteY8" fmla="*/ 3132348 h 3132348"/>
              <a:gd name="connsiteX9" fmla="*/ 369304 w 3816424"/>
              <a:gd name="connsiteY9" fmla="*/ 3132348 h 3132348"/>
              <a:gd name="connsiteX10" fmla="*/ 264903 w 3816424"/>
              <a:gd name="connsiteY10" fmla="*/ 3132348 h 3132348"/>
              <a:gd name="connsiteX11" fmla="*/ 28719 w 3816424"/>
              <a:gd name="connsiteY11" fmla="*/ 3132348 h 3132348"/>
              <a:gd name="connsiteX12" fmla="*/ 0 w 3816424"/>
              <a:gd name="connsiteY12" fmla="*/ 3103629 h 3132348"/>
              <a:gd name="connsiteX13" fmla="*/ 0 w 3816424"/>
              <a:gd name="connsiteY13" fmla="*/ 2867445 h 3132348"/>
              <a:gd name="connsiteX14" fmla="*/ 0 w 3816424"/>
              <a:gd name="connsiteY14" fmla="*/ 2769250 h 3132348"/>
              <a:gd name="connsiteX15" fmla="*/ 0 w 3816424"/>
              <a:gd name="connsiteY15" fmla="*/ 28719 h 3132348"/>
              <a:gd name="connsiteX16" fmla="*/ 28719 w 3816424"/>
              <a:gd name="connsiteY16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867445 h 3132348"/>
              <a:gd name="connsiteX4" fmla="*/ 3816424 w 3816424"/>
              <a:gd name="connsiteY4" fmla="*/ 3103629 h 3132348"/>
              <a:gd name="connsiteX5" fmla="*/ 3787705 w 3816424"/>
              <a:gd name="connsiteY5" fmla="*/ 3132348 h 3132348"/>
              <a:gd name="connsiteX6" fmla="*/ 3551521 w 3816424"/>
              <a:gd name="connsiteY6" fmla="*/ 3132348 h 3132348"/>
              <a:gd name="connsiteX7" fmla="*/ 3447120 w 3816424"/>
              <a:gd name="connsiteY7" fmla="*/ 3132348 h 3132348"/>
              <a:gd name="connsiteX8" fmla="*/ 369304 w 3816424"/>
              <a:gd name="connsiteY8" fmla="*/ 3132348 h 3132348"/>
              <a:gd name="connsiteX9" fmla="*/ 264903 w 3816424"/>
              <a:gd name="connsiteY9" fmla="*/ 3132348 h 3132348"/>
              <a:gd name="connsiteX10" fmla="*/ 28719 w 3816424"/>
              <a:gd name="connsiteY10" fmla="*/ 3132348 h 3132348"/>
              <a:gd name="connsiteX11" fmla="*/ 0 w 3816424"/>
              <a:gd name="connsiteY11" fmla="*/ 3103629 h 3132348"/>
              <a:gd name="connsiteX12" fmla="*/ 0 w 3816424"/>
              <a:gd name="connsiteY12" fmla="*/ 2867445 h 3132348"/>
              <a:gd name="connsiteX13" fmla="*/ 0 w 3816424"/>
              <a:gd name="connsiteY13" fmla="*/ 2769250 h 3132348"/>
              <a:gd name="connsiteX14" fmla="*/ 0 w 3816424"/>
              <a:gd name="connsiteY14" fmla="*/ 28719 h 3132348"/>
              <a:gd name="connsiteX15" fmla="*/ 28719 w 3816424"/>
              <a:gd name="connsiteY15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551521 w 3816424"/>
              <a:gd name="connsiteY5" fmla="*/ 3132348 h 3132348"/>
              <a:gd name="connsiteX6" fmla="*/ 3447120 w 3816424"/>
              <a:gd name="connsiteY6" fmla="*/ 3132348 h 3132348"/>
              <a:gd name="connsiteX7" fmla="*/ 369304 w 3816424"/>
              <a:gd name="connsiteY7" fmla="*/ 3132348 h 3132348"/>
              <a:gd name="connsiteX8" fmla="*/ 264903 w 3816424"/>
              <a:gd name="connsiteY8" fmla="*/ 3132348 h 3132348"/>
              <a:gd name="connsiteX9" fmla="*/ 28719 w 3816424"/>
              <a:gd name="connsiteY9" fmla="*/ 3132348 h 3132348"/>
              <a:gd name="connsiteX10" fmla="*/ 0 w 3816424"/>
              <a:gd name="connsiteY10" fmla="*/ 3103629 h 3132348"/>
              <a:gd name="connsiteX11" fmla="*/ 0 w 3816424"/>
              <a:gd name="connsiteY11" fmla="*/ 2867445 h 3132348"/>
              <a:gd name="connsiteX12" fmla="*/ 0 w 3816424"/>
              <a:gd name="connsiteY12" fmla="*/ 2769250 h 3132348"/>
              <a:gd name="connsiteX13" fmla="*/ 0 w 3816424"/>
              <a:gd name="connsiteY13" fmla="*/ 28719 h 3132348"/>
              <a:gd name="connsiteX14" fmla="*/ 28719 w 3816424"/>
              <a:gd name="connsiteY14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447120 w 3816424"/>
              <a:gd name="connsiteY5" fmla="*/ 3132348 h 3132348"/>
              <a:gd name="connsiteX6" fmla="*/ 369304 w 3816424"/>
              <a:gd name="connsiteY6" fmla="*/ 3132348 h 3132348"/>
              <a:gd name="connsiteX7" fmla="*/ 264903 w 3816424"/>
              <a:gd name="connsiteY7" fmla="*/ 3132348 h 3132348"/>
              <a:gd name="connsiteX8" fmla="*/ 28719 w 3816424"/>
              <a:gd name="connsiteY8" fmla="*/ 3132348 h 3132348"/>
              <a:gd name="connsiteX9" fmla="*/ 0 w 3816424"/>
              <a:gd name="connsiteY9" fmla="*/ 3103629 h 3132348"/>
              <a:gd name="connsiteX10" fmla="*/ 0 w 3816424"/>
              <a:gd name="connsiteY10" fmla="*/ 2867445 h 3132348"/>
              <a:gd name="connsiteX11" fmla="*/ 0 w 3816424"/>
              <a:gd name="connsiteY11" fmla="*/ 2769250 h 3132348"/>
              <a:gd name="connsiteX12" fmla="*/ 0 w 3816424"/>
              <a:gd name="connsiteY12" fmla="*/ 28719 h 3132348"/>
              <a:gd name="connsiteX13" fmla="*/ 28719 w 3816424"/>
              <a:gd name="connsiteY13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69304 w 3816424"/>
              <a:gd name="connsiteY5" fmla="*/ 3132348 h 3132348"/>
              <a:gd name="connsiteX6" fmla="*/ 264903 w 3816424"/>
              <a:gd name="connsiteY6" fmla="*/ 3132348 h 3132348"/>
              <a:gd name="connsiteX7" fmla="*/ 28719 w 3816424"/>
              <a:gd name="connsiteY7" fmla="*/ 3132348 h 3132348"/>
              <a:gd name="connsiteX8" fmla="*/ 0 w 3816424"/>
              <a:gd name="connsiteY8" fmla="*/ 3103629 h 3132348"/>
              <a:gd name="connsiteX9" fmla="*/ 0 w 3816424"/>
              <a:gd name="connsiteY9" fmla="*/ 2867445 h 3132348"/>
              <a:gd name="connsiteX10" fmla="*/ 0 w 3816424"/>
              <a:gd name="connsiteY10" fmla="*/ 2769250 h 3132348"/>
              <a:gd name="connsiteX11" fmla="*/ 0 w 3816424"/>
              <a:gd name="connsiteY11" fmla="*/ 28719 h 3132348"/>
              <a:gd name="connsiteX12" fmla="*/ 28719 w 3816424"/>
              <a:gd name="connsiteY12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64903 w 3816424"/>
              <a:gd name="connsiteY5" fmla="*/ 3132348 h 3132348"/>
              <a:gd name="connsiteX6" fmla="*/ 28719 w 3816424"/>
              <a:gd name="connsiteY6" fmla="*/ 3132348 h 3132348"/>
              <a:gd name="connsiteX7" fmla="*/ 0 w 3816424"/>
              <a:gd name="connsiteY7" fmla="*/ 3103629 h 3132348"/>
              <a:gd name="connsiteX8" fmla="*/ 0 w 3816424"/>
              <a:gd name="connsiteY8" fmla="*/ 2867445 h 3132348"/>
              <a:gd name="connsiteX9" fmla="*/ 0 w 3816424"/>
              <a:gd name="connsiteY9" fmla="*/ 2769250 h 3132348"/>
              <a:gd name="connsiteX10" fmla="*/ 0 w 3816424"/>
              <a:gd name="connsiteY10" fmla="*/ 28719 h 3132348"/>
              <a:gd name="connsiteX11" fmla="*/ 28719 w 3816424"/>
              <a:gd name="connsiteY11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67445 h 3132348"/>
              <a:gd name="connsiteX8" fmla="*/ 0 w 3816424"/>
              <a:gd name="connsiteY8" fmla="*/ 2769250 h 3132348"/>
              <a:gd name="connsiteX9" fmla="*/ 0 w 3816424"/>
              <a:gd name="connsiteY9" fmla="*/ 28719 h 3132348"/>
              <a:gd name="connsiteX10" fmla="*/ 28719 w 3816424"/>
              <a:gd name="connsiteY10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769250 h 3132348"/>
              <a:gd name="connsiteX8" fmla="*/ 0 w 3816424"/>
              <a:gd name="connsiteY8" fmla="*/ 28719 h 3132348"/>
              <a:gd name="connsiteX9" fmla="*/ 28719 w 3816424"/>
              <a:gd name="connsiteY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719 h 3132348"/>
              <a:gd name="connsiteX8" fmla="*/ 28719 w 3816424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3132348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3103629"/>
                </a:lnTo>
                <a:cubicBezTo>
                  <a:pt x="3816424" y="3119490"/>
                  <a:pt x="3803566" y="3132348"/>
                  <a:pt x="3787705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5" name="Bildplatzhalter 3">
            <a:extLst>
              <a:ext uri="{FF2B5EF4-FFF2-40B4-BE49-F238E27FC236}">
                <a16:creationId xmlns:a16="http://schemas.microsoft.com/office/drawing/2014/main" id="{2A813052-F62D-9ABA-E574-D715704F37E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8220236" y="1160747"/>
            <a:ext cx="3852428" cy="3132348"/>
          </a:xfrm>
          <a:custGeom>
            <a:avLst/>
            <a:gdLst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69304 w 3852428"/>
              <a:gd name="connsiteY2" fmla="*/ 0 h 3132348"/>
              <a:gd name="connsiteX3" fmla="*/ 3483124 w 3852428"/>
              <a:gd name="connsiteY3" fmla="*/ 0 h 3132348"/>
              <a:gd name="connsiteX4" fmla="*/ 3823709 w 3852428"/>
              <a:gd name="connsiteY4" fmla="*/ 0 h 3132348"/>
              <a:gd name="connsiteX5" fmla="*/ 3852428 w 3852428"/>
              <a:gd name="connsiteY5" fmla="*/ 28719 h 3132348"/>
              <a:gd name="connsiteX6" fmla="*/ 3852428 w 3852428"/>
              <a:gd name="connsiteY6" fmla="*/ 255380 h 3132348"/>
              <a:gd name="connsiteX7" fmla="*/ 3852428 w 3852428"/>
              <a:gd name="connsiteY7" fmla="*/ 363098 h 3132348"/>
              <a:gd name="connsiteX8" fmla="*/ 3852428 w 3852428"/>
              <a:gd name="connsiteY8" fmla="*/ 2769250 h 3132348"/>
              <a:gd name="connsiteX9" fmla="*/ 3852428 w 3852428"/>
              <a:gd name="connsiteY9" fmla="*/ 2876968 h 3132348"/>
              <a:gd name="connsiteX10" fmla="*/ 3852428 w 3852428"/>
              <a:gd name="connsiteY10" fmla="*/ 3103629 h 3132348"/>
              <a:gd name="connsiteX11" fmla="*/ 3823709 w 3852428"/>
              <a:gd name="connsiteY11" fmla="*/ 3132348 h 3132348"/>
              <a:gd name="connsiteX12" fmla="*/ 3597048 w 3852428"/>
              <a:gd name="connsiteY12" fmla="*/ 3132348 h 3132348"/>
              <a:gd name="connsiteX13" fmla="*/ 3483124 w 3852428"/>
              <a:gd name="connsiteY13" fmla="*/ 3132348 h 3132348"/>
              <a:gd name="connsiteX14" fmla="*/ 369304 w 3852428"/>
              <a:gd name="connsiteY14" fmla="*/ 3132348 h 3132348"/>
              <a:gd name="connsiteX15" fmla="*/ 255380 w 3852428"/>
              <a:gd name="connsiteY15" fmla="*/ 3132348 h 3132348"/>
              <a:gd name="connsiteX16" fmla="*/ 28719 w 3852428"/>
              <a:gd name="connsiteY16" fmla="*/ 3132348 h 3132348"/>
              <a:gd name="connsiteX17" fmla="*/ 0 w 3852428"/>
              <a:gd name="connsiteY17" fmla="*/ 3103629 h 3132348"/>
              <a:gd name="connsiteX18" fmla="*/ 0 w 3852428"/>
              <a:gd name="connsiteY18" fmla="*/ 2876968 h 3132348"/>
              <a:gd name="connsiteX19" fmla="*/ 0 w 3852428"/>
              <a:gd name="connsiteY19" fmla="*/ 2769250 h 3132348"/>
              <a:gd name="connsiteX20" fmla="*/ 0 w 3852428"/>
              <a:gd name="connsiteY20" fmla="*/ 363098 h 3132348"/>
              <a:gd name="connsiteX21" fmla="*/ 0 w 3852428"/>
              <a:gd name="connsiteY21" fmla="*/ 255380 h 3132348"/>
              <a:gd name="connsiteX22" fmla="*/ 0 w 3852428"/>
              <a:gd name="connsiteY22" fmla="*/ 28719 h 3132348"/>
              <a:gd name="connsiteX23" fmla="*/ 28719 w 3852428"/>
              <a:gd name="connsiteY23" fmla="*/ 0 h 3132348"/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483124 w 3852428"/>
              <a:gd name="connsiteY2" fmla="*/ 0 h 3132348"/>
              <a:gd name="connsiteX3" fmla="*/ 3823709 w 3852428"/>
              <a:gd name="connsiteY3" fmla="*/ 0 h 3132348"/>
              <a:gd name="connsiteX4" fmla="*/ 3852428 w 3852428"/>
              <a:gd name="connsiteY4" fmla="*/ 28719 h 3132348"/>
              <a:gd name="connsiteX5" fmla="*/ 3852428 w 3852428"/>
              <a:gd name="connsiteY5" fmla="*/ 255380 h 3132348"/>
              <a:gd name="connsiteX6" fmla="*/ 3852428 w 3852428"/>
              <a:gd name="connsiteY6" fmla="*/ 363098 h 3132348"/>
              <a:gd name="connsiteX7" fmla="*/ 3852428 w 3852428"/>
              <a:gd name="connsiteY7" fmla="*/ 2769250 h 3132348"/>
              <a:gd name="connsiteX8" fmla="*/ 3852428 w 3852428"/>
              <a:gd name="connsiteY8" fmla="*/ 2876968 h 3132348"/>
              <a:gd name="connsiteX9" fmla="*/ 3852428 w 3852428"/>
              <a:gd name="connsiteY9" fmla="*/ 3103629 h 3132348"/>
              <a:gd name="connsiteX10" fmla="*/ 3823709 w 3852428"/>
              <a:gd name="connsiteY10" fmla="*/ 3132348 h 3132348"/>
              <a:gd name="connsiteX11" fmla="*/ 3597048 w 3852428"/>
              <a:gd name="connsiteY11" fmla="*/ 3132348 h 3132348"/>
              <a:gd name="connsiteX12" fmla="*/ 3483124 w 3852428"/>
              <a:gd name="connsiteY12" fmla="*/ 3132348 h 3132348"/>
              <a:gd name="connsiteX13" fmla="*/ 369304 w 3852428"/>
              <a:gd name="connsiteY13" fmla="*/ 3132348 h 3132348"/>
              <a:gd name="connsiteX14" fmla="*/ 255380 w 3852428"/>
              <a:gd name="connsiteY14" fmla="*/ 3132348 h 3132348"/>
              <a:gd name="connsiteX15" fmla="*/ 28719 w 3852428"/>
              <a:gd name="connsiteY15" fmla="*/ 3132348 h 3132348"/>
              <a:gd name="connsiteX16" fmla="*/ 0 w 3852428"/>
              <a:gd name="connsiteY16" fmla="*/ 3103629 h 3132348"/>
              <a:gd name="connsiteX17" fmla="*/ 0 w 3852428"/>
              <a:gd name="connsiteY17" fmla="*/ 2876968 h 3132348"/>
              <a:gd name="connsiteX18" fmla="*/ 0 w 3852428"/>
              <a:gd name="connsiteY18" fmla="*/ 2769250 h 3132348"/>
              <a:gd name="connsiteX19" fmla="*/ 0 w 3852428"/>
              <a:gd name="connsiteY19" fmla="*/ 363098 h 3132348"/>
              <a:gd name="connsiteX20" fmla="*/ 0 w 3852428"/>
              <a:gd name="connsiteY20" fmla="*/ 255380 h 3132348"/>
              <a:gd name="connsiteX21" fmla="*/ 0 w 3852428"/>
              <a:gd name="connsiteY21" fmla="*/ 28719 h 3132348"/>
              <a:gd name="connsiteX22" fmla="*/ 28719 w 3852428"/>
              <a:gd name="connsiteY2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55380 h 3132348"/>
              <a:gd name="connsiteX20" fmla="*/ 0 w 3852428"/>
              <a:gd name="connsiteY20" fmla="*/ 28719 h 3132348"/>
              <a:gd name="connsiteX21" fmla="*/ 28719 w 3852428"/>
              <a:gd name="connsiteY2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8719 h 3132348"/>
              <a:gd name="connsiteX20" fmla="*/ 28719 w 3852428"/>
              <a:gd name="connsiteY2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28719 h 3132348"/>
              <a:gd name="connsiteX19" fmla="*/ 28719 w 3852428"/>
              <a:gd name="connsiteY19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8719 h 3132348"/>
              <a:gd name="connsiteX18" fmla="*/ 28719 w 3852428"/>
              <a:gd name="connsiteY18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19 h 3132348"/>
              <a:gd name="connsiteX17" fmla="*/ 28719 w 3852428"/>
              <a:gd name="connsiteY17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8719 w 3852428"/>
              <a:gd name="connsiteY13" fmla="*/ 3132348 h 3132348"/>
              <a:gd name="connsiteX14" fmla="*/ 0 w 3852428"/>
              <a:gd name="connsiteY14" fmla="*/ 3103629 h 3132348"/>
              <a:gd name="connsiteX15" fmla="*/ 0 w 3852428"/>
              <a:gd name="connsiteY15" fmla="*/ 28719 h 3132348"/>
              <a:gd name="connsiteX16" fmla="*/ 28719 w 3852428"/>
              <a:gd name="connsiteY16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28719 w 3852428"/>
              <a:gd name="connsiteY12" fmla="*/ 3132348 h 3132348"/>
              <a:gd name="connsiteX13" fmla="*/ 0 w 3852428"/>
              <a:gd name="connsiteY13" fmla="*/ 3103629 h 3132348"/>
              <a:gd name="connsiteX14" fmla="*/ 0 w 3852428"/>
              <a:gd name="connsiteY14" fmla="*/ 28719 h 3132348"/>
              <a:gd name="connsiteX15" fmla="*/ 28719 w 3852428"/>
              <a:gd name="connsiteY15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28719 w 3852428"/>
              <a:gd name="connsiteY11" fmla="*/ 3132348 h 3132348"/>
              <a:gd name="connsiteX12" fmla="*/ 0 w 3852428"/>
              <a:gd name="connsiteY12" fmla="*/ 3103629 h 3132348"/>
              <a:gd name="connsiteX13" fmla="*/ 0 w 3852428"/>
              <a:gd name="connsiteY13" fmla="*/ 28719 h 3132348"/>
              <a:gd name="connsiteX14" fmla="*/ 28719 w 3852428"/>
              <a:gd name="connsiteY14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28719 w 3852428"/>
              <a:gd name="connsiteY10" fmla="*/ 3132348 h 3132348"/>
              <a:gd name="connsiteX11" fmla="*/ 0 w 3852428"/>
              <a:gd name="connsiteY11" fmla="*/ 3103629 h 3132348"/>
              <a:gd name="connsiteX12" fmla="*/ 0 w 3852428"/>
              <a:gd name="connsiteY12" fmla="*/ 28719 h 3132348"/>
              <a:gd name="connsiteX13" fmla="*/ 28719 w 3852428"/>
              <a:gd name="connsiteY13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3103629 h 3132348"/>
              <a:gd name="connsiteX8" fmla="*/ 3823709 w 3852428"/>
              <a:gd name="connsiteY8" fmla="*/ 3132348 h 3132348"/>
              <a:gd name="connsiteX9" fmla="*/ 28719 w 3852428"/>
              <a:gd name="connsiteY9" fmla="*/ 3132348 h 3132348"/>
              <a:gd name="connsiteX10" fmla="*/ 0 w 3852428"/>
              <a:gd name="connsiteY10" fmla="*/ 3103629 h 3132348"/>
              <a:gd name="connsiteX11" fmla="*/ 0 w 3852428"/>
              <a:gd name="connsiteY11" fmla="*/ 28719 h 3132348"/>
              <a:gd name="connsiteX12" fmla="*/ 28719 w 3852428"/>
              <a:gd name="connsiteY1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3103629 h 3132348"/>
              <a:gd name="connsiteX7" fmla="*/ 3823709 w 3852428"/>
              <a:gd name="connsiteY7" fmla="*/ 3132348 h 3132348"/>
              <a:gd name="connsiteX8" fmla="*/ 28719 w 3852428"/>
              <a:gd name="connsiteY8" fmla="*/ 3132348 h 3132348"/>
              <a:gd name="connsiteX9" fmla="*/ 0 w 3852428"/>
              <a:gd name="connsiteY9" fmla="*/ 3103629 h 3132348"/>
              <a:gd name="connsiteX10" fmla="*/ 0 w 3852428"/>
              <a:gd name="connsiteY10" fmla="*/ 28719 h 3132348"/>
              <a:gd name="connsiteX11" fmla="*/ 28719 w 3852428"/>
              <a:gd name="connsiteY1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103629 h 3132348"/>
              <a:gd name="connsiteX6" fmla="*/ 3823709 w 3852428"/>
              <a:gd name="connsiteY6" fmla="*/ 3132348 h 3132348"/>
              <a:gd name="connsiteX7" fmla="*/ 28719 w 3852428"/>
              <a:gd name="connsiteY7" fmla="*/ 3132348 h 3132348"/>
              <a:gd name="connsiteX8" fmla="*/ 0 w 3852428"/>
              <a:gd name="connsiteY8" fmla="*/ 3103629 h 3132348"/>
              <a:gd name="connsiteX9" fmla="*/ 0 w 3852428"/>
              <a:gd name="connsiteY9" fmla="*/ 28719 h 3132348"/>
              <a:gd name="connsiteX10" fmla="*/ 28719 w 3852428"/>
              <a:gd name="connsiteY1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3103629 h 3132348"/>
              <a:gd name="connsiteX5" fmla="*/ 3823709 w 3852428"/>
              <a:gd name="connsiteY5" fmla="*/ 3132348 h 3132348"/>
              <a:gd name="connsiteX6" fmla="*/ 28719 w 3852428"/>
              <a:gd name="connsiteY6" fmla="*/ 3132348 h 3132348"/>
              <a:gd name="connsiteX7" fmla="*/ 0 w 3852428"/>
              <a:gd name="connsiteY7" fmla="*/ 3103629 h 3132348"/>
              <a:gd name="connsiteX8" fmla="*/ 0 w 3852428"/>
              <a:gd name="connsiteY8" fmla="*/ 28719 h 3132348"/>
              <a:gd name="connsiteX9" fmla="*/ 28719 w 3852428"/>
              <a:gd name="connsiteY9" fmla="*/ 0 h 3132348"/>
              <a:gd name="connsiteX0" fmla="*/ 28719 w 3852428"/>
              <a:gd name="connsiteY0" fmla="*/ 0 h 3132348"/>
              <a:gd name="connsiteX1" fmla="*/ 3823709 w 3852428"/>
              <a:gd name="connsiteY1" fmla="*/ 0 h 3132348"/>
              <a:gd name="connsiteX2" fmla="*/ 3852428 w 3852428"/>
              <a:gd name="connsiteY2" fmla="*/ 28719 h 3132348"/>
              <a:gd name="connsiteX3" fmla="*/ 3852428 w 3852428"/>
              <a:gd name="connsiteY3" fmla="*/ 3103629 h 3132348"/>
              <a:gd name="connsiteX4" fmla="*/ 3823709 w 3852428"/>
              <a:gd name="connsiteY4" fmla="*/ 3132348 h 3132348"/>
              <a:gd name="connsiteX5" fmla="*/ 28719 w 3852428"/>
              <a:gd name="connsiteY5" fmla="*/ 3132348 h 3132348"/>
              <a:gd name="connsiteX6" fmla="*/ 0 w 3852428"/>
              <a:gd name="connsiteY6" fmla="*/ 3103629 h 3132348"/>
              <a:gd name="connsiteX7" fmla="*/ 0 w 3852428"/>
              <a:gd name="connsiteY7" fmla="*/ 28719 h 3132348"/>
              <a:gd name="connsiteX8" fmla="*/ 28719 w 385242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3132348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3103629"/>
                </a:lnTo>
                <a:cubicBezTo>
                  <a:pt x="3852428" y="3119490"/>
                  <a:pt x="3839570" y="3132348"/>
                  <a:pt x="382370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EAFDF1E-18C1-1F4D-7E8D-873EA3FF48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4493EF-1965-26DE-EBB1-33D887CF64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84BC2CAB-E8F6-5D8E-472F-DC3D8D5210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3B1A387E-6543-F3D8-B7F2-4FAF08B6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3571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EAFDF1E-18C1-1F4D-7E8D-873EA3FF48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4493EF-1965-26DE-EBB1-33D887CF64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84BC2CAB-E8F6-5D8E-472F-DC3D8D5210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1" name="Bildplatzhalter 1">
            <a:extLst>
              <a:ext uri="{FF2B5EF4-FFF2-40B4-BE49-F238E27FC236}">
                <a16:creationId xmlns:a16="http://schemas.microsoft.com/office/drawing/2014/main" id="{75B1C264-B68C-6B0C-1542-1C7D74D010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Bildplatzhalter 1">
            <a:extLst>
              <a:ext uri="{FF2B5EF4-FFF2-40B4-BE49-F238E27FC236}">
                <a16:creationId xmlns:a16="http://schemas.microsoft.com/office/drawing/2014/main" id="{A2F27025-421F-8A76-2449-8B49BF5B33B6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418782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Bildplatzhalter 1">
            <a:extLst>
              <a:ext uri="{FF2B5EF4-FFF2-40B4-BE49-F238E27FC236}">
                <a16:creationId xmlns:a16="http://schemas.microsoft.com/office/drawing/2014/main" id="{D3FF59A4-22D6-F7BD-7346-EEC6BF8937E5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822007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A860744C-1C86-63E2-625E-E653D62E66A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040309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vier Perso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244792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323233" y="4617132"/>
            <a:ext cx="2482088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6387941" y="4617132"/>
            <a:ext cx="247983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EAFDF1E-18C1-1F4D-7E8D-873EA3FF48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24479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4493EF-1965-26DE-EBB1-33D887CF64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6575" y="5013176"/>
            <a:ext cx="248208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84BC2CAB-E8F6-5D8E-472F-DC3D8D5210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7942" y="5013176"/>
            <a:ext cx="247983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1" name="Textplatzhalter 16">
            <a:extLst>
              <a:ext uri="{FF2B5EF4-FFF2-40B4-BE49-F238E27FC236}">
                <a16:creationId xmlns:a16="http://schemas.microsoft.com/office/drawing/2014/main" id="{E976B40C-C4AD-6C67-52D4-DBF1AFE964E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9452451" y="4617132"/>
            <a:ext cx="243890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6E347B5-8A91-CE8E-C446-A665FE440A6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9452452" y="5013176"/>
            <a:ext cx="2439511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B815996E-0106-0C97-1041-09C5E3B47F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463"/>
            <a:ext cx="2628628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113D9CBE-85A8-6FBE-C814-EBBE28BF4F3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3143250" y="1160463"/>
            <a:ext cx="2664000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Bildplatzhalter 1">
            <a:extLst>
              <a:ext uri="{FF2B5EF4-FFF2-40B4-BE49-F238E27FC236}">
                <a16:creationId xmlns:a16="http://schemas.microsoft.com/office/drawing/2014/main" id="{725C31A1-A743-62FB-B0C8-7D3AF396BCF7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6203949" y="1160463"/>
            <a:ext cx="2663825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7" name="Bildplatzhalter 1">
            <a:extLst>
              <a:ext uri="{FF2B5EF4-FFF2-40B4-BE49-F238E27FC236}">
                <a16:creationId xmlns:a16="http://schemas.microsoft.com/office/drawing/2014/main" id="{92759BAD-F928-DB30-68F0-A8A19A7CABF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9263600" y="1160463"/>
            <a:ext cx="26271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8CD74A39-FB04-F6D3-698C-757F1BBF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8951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135159"/>
            <a:ext cx="11592000" cy="1661993"/>
          </a:xfrm>
        </p:spPr>
        <p:txBody>
          <a:bodyPr anchor="b"/>
          <a:lstStyle>
            <a:lvl1pPr algn="l">
              <a:defRPr sz="6000" spc="-40" baseline="0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Präsentationstitel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D3395952-6EE8-820A-A50D-F8ED196E9F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22" name="roedl.com">
            <a:hlinkClick r:id="rId2"/>
            <a:extLst>
              <a:ext uri="{FF2B5EF4-FFF2-40B4-BE49-F238E27FC236}">
                <a16:creationId xmlns:a16="http://schemas.microsoft.com/office/drawing/2014/main" id="{E0AE481F-46C1-1A2C-C573-E8B18978C15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20" name="RÖDL Logo">
            <a:extLst>
              <a:ext uri="{FF2B5EF4-FFF2-40B4-BE49-F238E27FC236}">
                <a16:creationId xmlns:a16="http://schemas.microsoft.com/office/drawing/2014/main" id="{02673C7E-0B0A-D007-3184-D8EE600BB2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3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929D0E-AC0A-068E-E3FD-00D3C97E53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144220-E6C0-2CEE-545A-E5E9D7511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21A96DC-3233-AC34-BCE8-9365B8652A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25FF5AA2-F133-7FEB-8A24-DAF8FE84C2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A225236-DB34-896D-1FA5-64E4D47D6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0A9637CF-DE8B-91E5-C974-ED299C75932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150735566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5" name="Bildplatzhalter 1">
            <a:extLst>
              <a:ext uri="{FF2B5EF4-FFF2-40B4-BE49-F238E27FC236}">
                <a16:creationId xmlns:a16="http://schemas.microsoft.com/office/drawing/2014/main" id="{7F880C04-C567-AEDC-3539-21EE47F724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2304162"/>
            <a:ext cx="5509307" cy="2492990"/>
          </a:xfrm>
        </p:spPr>
        <p:txBody>
          <a:bodyPr anchor="b"/>
          <a:lstStyle>
            <a:lvl1pPr algn="l">
              <a:defRPr sz="6000" spc="-40" baseline="0">
                <a:solidFill>
                  <a:schemeClr val="accent2"/>
                </a:solidFill>
              </a:defRPr>
            </a:lvl1pPr>
          </a:lstStyle>
          <a:p>
            <a:r>
              <a:rPr lang="de-DE" dirty="0" err="1"/>
              <a:t>Präsenta-tionstitel</a:t>
            </a:r>
            <a:r>
              <a:rPr lang="de-DE" dirty="0"/>
              <a:t>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5509307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accent2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3A1966D-F9BE-F4ED-AE9D-1F8034CBD9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FB7545A7-3582-FB44-2E02-88156401646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16" name="RÖDL Logo">
            <a:extLst>
              <a:ext uri="{FF2B5EF4-FFF2-40B4-BE49-F238E27FC236}">
                <a16:creationId xmlns:a16="http://schemas.microsoft.com/office/drawing/2014/main" id="{F194661B-3BF0-9CFB-F387-382206C4FD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3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227931-3E72-0F89-4234-E42CBF7720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6" y="5590800"/>
            <a:ext cx="2448607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9180D3BD-40E1-86A6-B673-A06702B602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5860800"/>
            <a:ext cx="2448607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EB86E13-25E1-27AE-3511-B6356BAE5E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4225" y="5590800"/>
            <a:ext cx="2483743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AACFF7DF-0FA9-127C-F4A8-D28884F51A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4225" y="5860800"/>
            <a:ext cx="2483743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407344738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einzeil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3753036"/>
            <a:ext cx="12024000" cy="2736000"/>
          </a:xfrm>
          <a:prstGeom prst="roundRect">
            <a:avLst>
              <a:gd name="adj" fmla="val 74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C9168E41-7D51-7F46-8E89-7A832A2FD5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2 w 12193197"/>
              <a:gd name="connsiteY0" fmla="*/ 6543489 h 6858000"/>
              <a:gd name="connsiteX1" fmla="*/ 119933 w 12193197"/>
              <a:gd name="connsiteY1" fmla="*/ 6572208 h 6858000"/>
              <a:gd name="connsiteX2" fmla="*/ 119934 w 12193197"/>
              <a:gd name="connsiteY2" fmla="*/ 6730793 h 6858000"/>
              <a:gd name="connsiteX3" fmla="*/ 148653 w 12193197"/>
              <a:gd name="connsiteY3" fmla="*/ 6759512 h 6858000"/>
              <a:gd name="connsiteX4" fmla="*/ 12044541 w 12193197"/>
              <a:gd name="connsiteY4" fmla="*/ 6759512 h 6858000"/>
              <a:gd name="connsiteX5" fmla="*/ 12073260 w 12193197"/>
              <a:gd name="connsiteY5" fmla="*/ 6730793 h 6858000"/>
              <a:gd name="connsiteX6" fmla="*/ 12073260 w 12193197"/>
              <a:gd name="connsiteY6" fmla="*/ 6572208 h 6858000"/>
              <a:gd name="connsiteX7" fmla="*/ 12044541 w 12193197"/>
              <a:gd name="connsiteY7" fmla="*/ 6543489 h 6858000"/>
              <a:gd name="connsiteX8" fmla="*/ 148652 w 12193197"/>
              <a:gd name="connsiteY8" fmla="*/ 3789044 h 6858000"/>
              <a:gd name="connsiteX9" fmla="*/ 119933 w 12193197"/>
              <a:gd name="connsiteY9" fmla="*/ 3817763 h 6858000"/>
              <a:gd name="connsiteX10" fmla="*/ 119933 w 12193197"/>
              <a:gd name="connsiteY10" fmla="*/ 6424617 h 6858000"/>
              <a:gd name="connsiteX11" fmla="*/ 148652 w 12193197"/>
              <a:gd name="connsiteY11" fmla="*/ 6453336 h 6858000"/>
              <a:gd name="connsiteX12" fmla="*/ 12044541 w 12193197"/>
              <a:gd name="connsiteY12" fmla="*/ 6453336 h 6858000"/>
              <a:gd name="connsiteX13" fmla="*/ 12073260 w 12193197"/>
              <a:gd name="connsiteY13" fmla="*/ 6424617 h 6858000"/>
              <a:gd name="connsiteX14" fmla="*/ 12073260 w 12193197"/>
              <a:gd name="connsiteY14" fmla="*/ 3817763 h 6858000"/>
              <a:gd name="connsiteX15" fmla="*/ 12044541 w 12193197"/>
              <a:gd name="connsiteY15" fmla="*/ 3789044 h 6858000"/>
              <a:gd name="connsiteX16" fmla="*/ 148651 w 12193197"/>
              <a:gd name="connsiteY16" fmla="*/ 116632 h 6858000"/>
              <a:gd name="connsiteX17" fmla="*/ 119933 w 12193197"/>
              <a:gd name="connsiteY17" fmla="*/ 145351 h 6858000"/>
              <a:gd name="connsiteX18" fmla="*/ 119933 w 12193197"/>
              <a:gd name="connsiteY18" fmla="*/ 843997 h 6858000"/>
              <a:gd name="connsiteX19" fmla="*/ 148653 w 12193197"/>
              <a:gd name="connsiteY19" fmla="*/ 872716 h 6858000"/>
              <a:gd name="connsiteX20" fmla="*/ 12044540 w 12193197"/>
              <a:gd name="connsiteY20" fmla="*/ 872716 h 6858000"/>
              <a:gd name="connsiteX21" fmla="*/ 12073259 w 12193197"/>
              <a:gd name="connsiteY21" fmla="*/ 843997 h 6858000"/>
              <a:gd name="connsiteX22" fmla="*/ 12073259 w 12193197"/>
              <a:gd name="connsiteY22" fmla="*/ 145351 h 6858000"/>
              <a:gd name="connsiteX23" fmla="*/ 12044540 w 12193197"/>
              <a:gd name="connsiteY23" fmla="*/ 116632 h 6858000"/>
              <a:gd name="connsiteX24" fmla="*/ 0 w 12193197"/>
              <a:gd name="connsiteY24" fmla="*/ 0 h 6858000"/>
              <a:gd name="connsiteX25" fmla="*/ 12193197 w 12193197"/>
              <a:gd name="connsiteY25" fmla="*/ 0 h 6858000"/>
              <a:gd name="connsiteX26" fmla="*/ 12193197 w 12193197"/>
              <a:gd name="connsiteY26" fmla="*/ 6858000 h 6858000"/>
              <a:gd name="connsiteX27" fmla="*/ 0 w 12193197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7" h="6858000">
                <a:moveTo>
                  <a:pt x="148652" y="6543489"/>
                </a:moveTo>
                <a:cubicBezTo>
                  <a:pt x="132791" y="6543489"/>
                  <a:pt x="119933" y="6556347"/>
                  <a:pt x="119933" y="6572208"/>
                </a:cubicBezTo>
                <a:cubicBezTo>
                  <a:pt x="119933" y="6625070"/>
                  <a:pt x="119934" y="6677931"/>
                  <a:pt x="119934" y="6730793"/>
                </a:cubicBezTo>
                <a:cubicBezTo>
                  <a:pt x="119934" y="6746654"/>
                  <a:pt x="132792" y="6759512"/>
                  <a:pt x="148653" y="6759512"/>
                </a:cubicBezTo>
                <a:lnTo>
                  <a:pt x="12044541" y="6759512"/>
                </a:lnTo>
                <a:cubicBezTo>
                  <a:pt x="12060402" y="6759512"/>
                  <a:pt x="12073260" y="6746654"/>
                  <a:pt x="12073260" y="6730793"/>
                </a:cubicBezTo>
                <a:lnTo>
                  <a:pt x="12073260" y="6572208"/>
                </a:lnTo>
                <a:cubicBezTo>
                  <a:pt x="12073260" y="6556347"/>
                  <a:pt x="12060402" y="6543489"/>
                  <a:pt x="12044541" y="6543489"/>
                </a:cubicBezTo>
                <a:close/>
                <a:moveTo>
                  <a:pt x="148652" y="3789044"/>
                </a:moveTo>
                <a:cubicBezTo>
                  <a:pt x="132791" y="3789044"/>
                  <a:pt x="119933" y="3801902"/>
                  <a:pt x="119933" y="3817763"/>
                </a:cubicBezTo>
                <a:lnTo>
                  <a:pt x="119933" y="6424617"/>
                </a:lnTo>
                <a:cubicBezTo>
                  <a:pt x="119933" y="6440478"/>
                  <a:pt x="132791" y="6453336"/>
                  <a:pt x="148652" y="6453336"/>
                </a:cubicBezTo>
                <a:lnTo>
                  <a:pt x="12044541" y="6453336"/>
                </a:lnTo>
                <a:cubicBezTo>
                  <a:pt x="12060402" y="6453336"/>
                  <a:pt x="12073260" y="6440478"/>
                  <a:pt x="12073260" y="6424617"/>
                </a:cubicBezTo>
                <a:lnTo>
                  <a:pt x="12073260" y="3817763"/>
                </a:lnTo>
                <a:cubicBezTo>
                  <a:pt x="12073260" y="3801902"/>
                  <a:pt x="12060402" y="3789044"/>
                  <a:pt x="12044541" y="3789044"/>
                </a:cubicBezTo>
                <a:close/>
                <a:moveTo>
                  <a:pt x="148651" y="116632"/>
                </a:moveTo>
                <a:cubicBezTo>
                  <a:pt x="132791" y="116632"/>
                  <a:pt x="119933" y="129490"/>
                  <a:pt x="119933" y="145351"/>
                </a:cubicBezTo>
                <a:cubicBezTo>
                  <a:pt x="119933" y="378233"/>
                  <a:pt x="119933" y="611115"/>
                  <a:pt x="119933" y="843997"/>
                </a:cubicBezTo>
                <a:cubicBezTo>
                  <a:pt x="119933" y="859858"/>
                  <a:pt x="132792" y="872716"/>
                  <a:pt x="148653" y="872716"/>
                </a:cubicBezTo>
                <a:lnTo>
                  <a:pt x="12044540" y="872716"/>
                </a:lnTo>
                <a:cubicBezTo>
                  <a:pt x="12060401" y="872716"/>
                  <a:pt x="12073259" y="859858"/>
                  <a:pt x="12073259" y="843997"/>
                </a:cubicBezTo>
                <a:lnTo>
                  <a:pt x="12073259" y="145351"/>
                </a:lnTo>
                <a:cubicBezTo>
                  <a:pt x="12073259" y="129490"/>
                  <a:pt x="12060401" y="116632"/>
                  <a:pt x="12044540" y="116632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966155"/>
            <a:ext cx="11592000" cy="830997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(einzeilig)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75C94BBB-C1E9-581A-3F51-9E046F308C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5" name="roedl.com">
            <a:hlinkClick r:id="rId2"/>
            <a:extLst>
              <a:ext uri="{FF2B5EF4-FFF2-40B4-BE49-F238E27FC236}">
                <a16:creationId xmlns:a16="http://schemas.microsoft.com/office/drawing/2014/main" id="{972A210A-49C6-61C2-F592-7D7BB80E3E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24A32F24-D9ED-D554-E2FB-ABC89E8288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3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9968670C-BD9D-1E2E-B363-D8AE566E05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0BE8695F-4186-06C0-6113-A2BC4D326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4398E34-7EA3-5FEF-B396-3E0D10F251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D671163-4EE9-14F2-D3E3-E77E2ADCCF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092EA12B-71E6-D21B-9ABF-72BA07BDB4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514DC672-BBDE-8440-57B0-C6588A881D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9198030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zweizeil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2925336"/>
            <a:ext cx="12024000" cy="3564000"/>
          </a:xfrm>
          <a:prstGeom prst="roundRect">
            <a:avLst>
              <a:gd name="adj" fmla="val 58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40CE53E7-DB71-C1EC-4A99-7382FE5CA96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-594" y="0"/>
            <a:ext cx="12193196" cy="6858000"/>
          </a:xfrm>
          <a:custGeom>
            <a:avLst/>
            <a:gdLst>
              <a:gd name="connsiteX0" fmla="*/ 148650 w 12193196"/>
              <a:gd name="connsiteY0" fmla="*/ 6543489 h 6858000"/>
              <a:gd name="connsiteX1" fmla="*/ 119931 w 12193196"/>
              <a:gd name="connsiteY1" fmla="*/ 6572208 h 6858000"/>
              <a:gd name="connsiteX2" fmla="*/ 119932 w 12193196"/>
              <a:gd name="connsiteY2" fmla="*/ 6730793 h 6858000"/>
              <a:gd name="connsiteX3" fmla="*/ 148651 w 12193196"/>
              <a:gd name="connsiteY3" fmla="*/ 6759512 h 6858000"/>
              <a:gd name="connsiteX4" fmla="*/ 12044539 w 12193196"/>
              <a:gd name="connsiteY4" fmla="*/ 6759512 h 6858000"/>
              <a:gd name="connsiteX5" fmla="*/ 12073258 w 12193196"/>
              <a:gd name="connsiteY5" fmla="*/ 6730793 h 6858000"/>
              <a:gd name="connsiteX6" fmla="*/ 12073258 w 12193196"/>
              <a:gd name="connsiteY6" fmla="*/ 6572208 h 6858000"/>
              <a:gd name="connsiteX7" fmla="*/ 12044539 w 12193196"/>
              <a:gd name="connsiteY7" fmla="*/ 6543489 h 6858000"/>
              <a:gd name="connsiteX8" fmla="*/ 148650 w 12193196"/>
              <a:gd name="connsiteY8" fmla="*/ 2954215 h 6858000"/>
              <a:gd name="connsiteX9" fmla="*/ 119931 w 12193196"/>
              <a:gd name="connsiteY9" fmla="*/ 2982935 h 6858000"/>
              <a:gd name="connsiteX10" fmla="*/ 119932 w 12193196"/>
              <a:gd name="connsiteY10" fmla="*/ 6424617 h 6858000"/>
              <a:gd name="connsiteX11" fmla="*/ 148651 w 12193196"/>
              <a:gd name="connsiteY11" fmla="*/ 6453336 h 6858000"/>
              <a:gd name="connsiteX12" fmla="*/ 12044539 w 12193196"/>
              <a:gd name="connsiteY12" fmla="*/ 6453336 h 6858000"/>
              <a:gd name="connsiteX13" fmla="*/ 12073258 w 12193196"/>
              <a:gd name="connsiteY13" fmla="*/ 6424617 h 6858000"/>
              <a:gd name="connsiteX14" fmla="*/ 12073258 w 12193196"/>
              <a:gd name="connsiteY14" fmla="*/ 2982935 h 6858000"/>
              <a:gd name="connsiteX15" fmla="*/ 12044539 w 12193196"/>
              <a:gd name="connsiteY15" fmla="*/ 2954215 h 6858000"/>
              <a:gd name="connsiteX16" fmla="*/ 148649 w 12193196"/>
              <a:gd name="connsiteY16" fmla="*/ 116632 h 6858000"/>
              <a:gd name="connsiteX17" fmla="*/ 119931 w 12193196"/>
              <a:gd name="connsiteY17" fmla="*/ 145351 h 6858000"/>
              <a:gd name="connsiteX18" fmla="*/ 119931 w 12193196"/>
              <a:gd name="connsiteY18" fmla="*/ 843997 h 6858000"/>
              <a:gd name="connsiteX19" fmla="*/ 148651 w 12193196"/>
              <a:gd name="connsiteY19" fmla="*/ 872716 h 6858000"/>
              <a:gd name="connsiteX20" fmla="*/ 12044538 w 12193196"/>
              <a:gd name="connsiteY20" fmla="*/ 872716 h 6858000"/>
              <a:gd name="connsiteX21" fmla="*/ 12073257 w 12193196"/>
              <a:gd name="connsiteY21" fmla="*/ 843997 h 6858000"/>
              <a:gd name="connsiteX22" fmla="*/ 12073257 w 12193196"/>
              <a:gd name="connsiteY22" fmla="*/ 145351 h 6858000"/>
              <a:gd name="connsiteX23" fmla="*/ 12044538 w 12193196"/>
              <a:gd name="connsiteY23" fmla="*/ 116632 h 6858000"/>
              <a:gd name="connsiteX24" fmla="*/ 0 w 12193196"/>
              <a:gd name="connsiteY24" fmla="*/ 0 h 6858000"/>
              <a:gd name="connsiteX25" fmla="*/ 12193196 w 12193196"/>
              <a:gd name="connsiteY25" fmla="*/ 0 h 6858000"/>
              <a:gd name="connsiteX26" fmla="*/ 12193196 w 12193196"/>
              <a:gd name="connsiteY26" fmla="*/ 6858000 h 6858000"/>
              <a:gd name="connsiteX27" fmla="*/ 0 w 12193196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6" h="6858000">
                <a:moveTo>
                  <a:pt x="148650" y="6543489"/>
                </a:moveTo>
                <a:cubicBezTo>
                  <a:pt x="132789" y="6543489"/>
                  <a:pt x="119931" y="6556347"/>
                  <a:pt x="119931" y="6572208"/>
                </a:cubicBezTo>
                <a:cubicBezTo>
                  <a:pt x="119931" y="6625070"/>
                  <a:pt x="119932" y="6677931"/>
                  <a:pt x="119932" y="6730793"/>
                </a:cubicBezTo>
                <a:cubicBezTo>
                  <a:pt x="119932" y="6746654"/>
                  <a:pt x="132790" y="6759512"/>
                  <a:pt x="148651" y="6759512"/>
                </a:cubicBezTo>
                <a:lnTo>
                  <a:pt x="12044539" y="6759512"/>
                </a:lnTo>
                <a:cubicBezTo>
                  <a:pt x="12060400" y="6759512"/>
                  <a:pt x="12073258" y="6746654"/>
                  <a:pt x="12073258" y="6730793"/>
                </a:cubicBezTo>
                <a:lnTo>
                  <a:pt x="12073258" y="6572208"/>
                </a:lnTo>
                <a:cubicBezTo>
                  <a:pt x="12073258" y="6556347"/>
                  <a:pt x="12060400" y="6543489"/>
                  <a:pt x="12044539" y="6543489"/>
                </a:cubicBezTo>
                <a:close/>
                <a:moveTo>
                  <a:pt x="148650" y="2954215"/>
                </a:moveTo>
                <a:cubicBezTo>
                  <a:pt x="132789" y="2954215"/>
                  <a:pt x="119931" y="2967073"/>
                  <a:pt x="119931" y="2982935"/>
                </a:cubicBezTo>
                <a:cubicBezTo>
                  <a:pt x="119931" y="4130162"/>
                  <a:pt x="119932" y="5277389"/>
                  <a:pt x="119932" y="6424617"/>
                </a:cubicBezTo>
                <a:cubicBezTo>
                  <a:pt x="119932" y="6440478"/>
                  <a:pt x="132790" y="6453336"/>
                  <a:pt x="148651" y="6453336"/>
                </a:cubicBezTo>
                <a:lnTo>
                  <a:pt x="12044539" y="6453336"/>
                </a:lnTo>
                <a:cubicBezTo>
                  <a:pt x="12060400" y="6453336"/>
                  <a:pt x="12073258" y="6440478"/>
                  <a:pt x="12073258" y="6424617"/>
                </a:cubicBezTo>
                <a:lnTo>
                  <a:pt x="12073258" y="2982935"/>
                </a:lnTo>
                <a:cubicBezTo>
                  <a:pt x="12073258" y="2967073"/>
                  <a:pt x="12060400" y="2954215"/>
                  <a:pt x="12044539" y="2954215"/>
                </a:cubicBezTo>
                <a:close/>
                <a:moveTo>
                  <a:pt x="148649" y="116632"/>
                </a:moveTo>
                <a:cubicBezTo>
                  <a:pt x="132789" y="116632"/>
                  <a:pt x="119931" y="129490"/>
                  <a:pt x="119931" y="145351"/>
                </a:cubicBezTo>
                <a:cubicBezTo>
                  <a:pt x="119931" y="378233"/>
                  <a:pt x="119931" y="611115"/>
                  <a:pt x="119931" y="843997"/>
                </a:cubicBezTo>
                <a:cubicBezTo>
                  <a:pt x="119931" y="859858"/>
                  <a:pt x="132790" y="872716"/>
                  <a:pt x="148651" y="872716"/>
                </a:cubicBezTo>
                <a:lnTo>
                  <a:pt x="12044538" y="872716"/>
                </a:lnTo>
                <a:cubicBezTo>
                  <a:pt x="12060399" y="872716"/>
                  <a:pt x="12073257" y="859858"/>
                  <a:pt x="12073257" y="843997"/>
                </a:cubicBezTo>
                <a:lnTo>
                  <a:pt x="12073257" y="145351"/>
                </a:lnTo>
                <a:cubicBezTo>
                  <a:pt x="12073257" y="129490"/>
                  <a:pt x="12060399" y="116632"/>
                  <a:pt x="12044538" y="116632"/>
                </a:cubicBezTo>
                <a:close/>
                <a:moveTo>
                  <a:pt x="0" y="0"/>
                </a:moveTo>
                <a:lnTo>
                  <a:pt x="12193196" y="0"/>
                </a:lnTo>
                <a:lnTo>
                  <a:pt x="121931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3096000" rIns="3096000" bIns="2736000" anchor="ctr">
            <a:noAutofit/>
          </a:bodyPr>
          <a:lstStyle>
            <a:lvl1pPr algn="ctr">
              <a:spcBef>
                <a:spcPts val="0"/>
              </a:spcBef>
              <a:defRPr sz="1400">
                <a:latin typeface="GT America LC Regular" pitchFamily="2" charset="0"/>
              </a:defRPr>
            </a:lvl1pPr>
          </a:lstStyle>
          <a:p>
            <a:r>
              <a:rPr lang="de-DE" dirty="0"/>
              <a:t>So fügen Sie ein Hintergrundbild ein: Bitte wählen Sie ein Bild aus, indem Sie auf den Reiter „Einfügen“ klicken und den Befehl „Bilder“ wählen.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135159"/>
            <a:ext cx="11592000" cy="1661993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bearbeiten (zweizeilig)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A3CAB53-FF64-E456-E404-30B812AA1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BC59CA90-3F74-4105-3380-E7B56AF5AB2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18" name="RÖDL Logo">
            <a:extLst>
              <a:ext uri="{FF2B5EF4-FFF2-40B4-BE49-F238E27FC236}">
                <a16:creationId xmlns:a16="http://schemas.microsoft.com/office/drawing/2014/main" id="{1A4BAAC1-25AB-FDD8-F28A-5173B1E2BC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3"/>
          </a:xfrm>
          <a:prstGeom prst="rect">
            <a:avLst/>
          </a:prstGeom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92D4EB47-19C3-C9F3-2619-7D919A2038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52ECCAC9-1240-5C4E-CC85-8806F29DED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640791EA-A181-7453-411E-581FAB2A99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B0FC99A-D64A-7632-CD8C-2CCDC1F0B4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BD33CFB-6039-421D-0B36-A9943CE0B8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D61A7895-F0E9-0A14-09FE-2F12738C0F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1575819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130FE5C2-FCEA-9F46-C0C9-57970FE59C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57889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C71E9EA5-3608-FD57-3885-DC24CD1E53A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380424805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einzeil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3753036"/>
            <a:ext cx="12024000" cy="2736000"/>
          </a:xfrm>
          <a:prstGeom prst="roundRect">
            <a:avLst>
              <a:gd name="adj" fmla="val 74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503DF66E-30B1-BD4B-0624-C126E7DEC5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2 w 12193197"/>
              <a:gd name="connsiteY0" fmla="*/ 6543489 h 6858000"/>
              <a:gd name="connsiteX1" fmla="*/ 119933 w 12193197"/>
              <a:gd name="connsiteY1" fmla="*/ 6572208 h 6858000"/>
              <a:gd name="connsiteX2" fmla="*/ 119934 w 12193197"/>
              <a:gd name="connsiteY2" fmla="*/ 6730793 h 6858000"/>
              <a:gd name="connsiteX3" fmla="*/ 148653 w 12193197"/>
              <a:gd name="connsiteY3" fmla="*/ 6759512 h 6858000"/>
              <a:gd name="connsiteX4" fmla="*/ 12044541 w 12193197"/>
              <a:gd name="connsiteY4" fmla="*/ 6759512 h 6858000"/>
              <a:gd name="connsiteX5" fmla="*/ 12073260 w 12193197"/>
              <a:gd name="connsiteY5" fmla="*/ 6730793 h 6858000"/>
              <a:gd name="connsiteX6" fmla="*/ 12073260 w 12193197"/>
              <a:gd name="connsiteY6" fmla="*/ 6572208 h 6858000"/>
              <a:gd name="connsiteX7" fmla="*/ 12044541 w 12193197"/>
              <a:gd name="connsiteY7" fmla="*/ 6543489 h 6858000"/>
              <a:gd name="connsiteX8" fmla="*/ 148652 w 12193197"/>
              <a:gd name="connsiteY8" fmla="*/ 3789044 h 6858000"/>
              <a:gd name="connsiteX9" fmla="*/ 119933 w 12193197"/>
              <a:gd name="connsiteY9" fmla="*/ 3817763 h 6858000"/>
              <a:gd name="connsiteX10" fmla="*/ 119933 w 12193197"/>
              <a:gd name="connsiteY10" fmla="*/ 6424617 h 6858000"/>
              <a:gd name="connsiteX11" fmla="*/ 148652 w 12193197"/>
              <a:gd name="connsiteY11" fmla="*/ 6453336 h 6858000"/>
              <a:gd name="connsiteX12" fmla="*/ 12044541 w 12193197"/>
              <a:gd name="connsiteY12" fmla="*/ 6453336 h 6858000"/>
              <a:gd name="connsiteX13" fmla="*/ 12073260 w 12193197"/>
              <a:gd name="connsiteY13" fmla="*/ 6424617 h 6858000"/>
              <a:gd name="connsiteX14" fmla="*/ 12073260 w 12193197"/>
              <a:gd name="connsiteY14" fmla="*/ 3817763 h 6858000"/>
              <a:gd name="connsiteX15" fmla="*/ 12044541 w 12193197"/>
              <a:gd name="connsiteY15" fmla="*/ 3789044 h 6858000"/>
              <a:gd name="connsiteX16" fmla="*/ 148651 w 12193197"/>
              <a:gd name="connsiteY16" fmla="*/ 116632 h 6858000"/>
              <a:gd name="connsiteX17" fmla="*/ 119933 w 12193197"/>
              <a:gd name="connsiteY17" fmla="*/ 145351 h 6858000"/>
              <a:gd name="connsiteX18" fmla="*/ 119933 w 12193197"/>
              <a:gd name="connsiteY18" fmla="*/ 843997 h 6858000"/>
              <a:gd name="connsiteX19" fmla="*/ 148653 w 12193197"/>
              <a:gd name="connsiteY19" fmla="*/ 872716 h 6858000"/>
              <a:gd name="connsiteX20" fmla="*/ 12044540 w 12193197"/>
              <a:gd name="connsiteY20" fmla="*/ 872716 h 6858000"/>
              <a:gd name="connsiteX21" fmla="*/ 12073259 w 12193197"/>
              <a:gd name="connsiteY21" fmla="*/ 843997 h 6858000"/>
              <a:gd name="connsiteX22" fmla="*/ 12073259 w 12193197"/>
              <a:gd name="connsiteY22" fmla="*/ 145351 h 6858000"/>
              <a:gd name="connsiteX23" fmla="*/ 12044540 w 12193197"/>
              <a:gd name="connsiteY23" fmla="*/ 116632 h 6858000"/>
              <a:gd name="connsiteX24" fmla="*/ 0 w 12193197"/>
              <a:gd name="connsiteY24" fmla="*/ 0 h 6858000"/>
              <a:gd name="connsiteX25" fmla="*/ 12193197 w 12193197"/>
              <a:gd name="connsiteY25" fmla="*/ 0 h 6858000"/>
              <a:gd name="connsiteX26" fmla="*/ 12193197 w 12193197"/>
              <a:gd name="connsiteY26" fmla="*/ 6858000 h 6858000"/>
              <a:gd name="connsiteX27" fmla="*/ 0 w 12193197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7" h="6858000">
                <a:moveTo>
                  <a:pt x="148652" y="6543489"/>
                </a:moveTo>
                <a:cubicBezTo>
                  <a:pt x="132791" y="6543489"/>
                  <a:pt x="119933" y="6556347"/>
                  <a:pt x="119933" y="6572208"/>
                </a:cubicBezTo>
                <a:cubicBezTo>
                  <a:pt x="119933" y="6625070"/>
                  <a:pt x="119934" y="6677931"/>
                  <a:pt x="119934" y="6730793"/>
                </a:cubicBezTo>
                <a:cubicBezTo>
                  <a:pt x="119934" y="6746654"/>
                  <a:pt x="132792" y="6759512"/>
                  <a:pt x="148653" y="6759512"/>
                </a:cubicBezTo>
                <a:lnTo>
                  <a:pt x="12044541" y="6759512"/>
                </a:lnTo>
                <a:cubicBezTo>
                  <a:pt x="12060402" y="6759512"/>
                  <a:pt x="12073260" y="6746654"/>
                  <a:pt x="12073260" y="6730793"/>
                </a:cubicBezTo>
                <a:lnTo>
                  <a:pt x="12073260" y="6572208"/>
                </a:lnTo>
                <a:cubicBezTo>
                  <a:pt x="12073260" y="6556347"/>
                  <a:pt x="12060402" y="6543489"/>
                  <a:pt x="12044541" y="6543489"/>
                </a:cubicBezTo>
                <a:close/>
                <a:moveTo>
                  <a:pt x="148652" y="3789044"/>
                </a:moveTo>
                <a:cubicBezTo>
                  <a:pt x="132791" y="3789044"/>
                  <a:pt x="119933" y="3801902"/>
                  <a:pt x="119933" y="3817763"/>
                </a:cubicBezTo>
                <a:lnTo>
                  <a:pt x="119933" y="6424617"/>
                </a:lnTo>
                <a:cubicBezTo>
                  <a:pt x="119933" y="6440478"/>
                  <a:pt x="132791" y="6453336"/>
                  <a:pt x="148652" y="6453336"/>
                </a:cubicBezTo>
                <a:lnTo>
                  <a:pt x="12044541" y="6453336"/>
                </a:lnTo>
                <a:cubicBezTo>
                  <a:pt x="12060402" y="6453336"/>
                  <a:pt x="12073260" y="6440478"/>
                  <a:pt x="12073260" y="6424617"/>
                </a:cubicBezTo>
                <a:lnTo>
                  <a:pt x="12073260" y="3817763"/>
                </a:lnTo>
                <a:cubicBezTo>
                  <a:pt x="12073260" y="3801902"/>
                  <a:pt x="12060402" y="3789044"/>
                  <a:pt x="12044541" y="3789044"/>
                </a:cubicBezTo>
                <a:close/>
                <a:moveTo>
                  <a:pt x="148651" y="116632"/>
                </a:moveTo>
                <a:cubicBezTo>
                  <a:pt x="132791" y="116632"/>
                  <a:pt x="119933" y="129490"/>
                  <a:pt x="119933" y="145351"/>
                </a:cubicBezTo>
                <a:cubicBezTo>
                  <a:pt x="119933" y="378233"/>
                  <a:pt x="119933" y="611115"/>
                  <a:pt x="119933" y="843997"/>
                </a:cubicBezTo>
                <a:cubicBezTo>
                  <a:pt x="119933" y="859858"/>
                  <a:pt x="132792" y="872716"/>
                  <a:pt x="148653" y="872716"/>
                </a:cubicBezTo>
                <a:lnTo>
                  <a:pt x="12044540" y="872716"/>
                </a:lnTo>
                <a:cubicBezTo>
                  <a:pt x="12060401" y="872716"/>
                  <a:pt x="12073259" y="859858"/>
                  <a:pt x="12073259" y="843997"/>
                </a:cubicBezTo>
                <a:lnTo>
                  <a:pt x="12073259" y="145351"/>
                </a:lnTo>
                <a:cubicBezTo>
                  <a:pt x="12073259" y="129490"/>
                  <a:pt x="12060401" y="116632"/>
                  <a:pt x="12044540" y="116632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4049255"/>
            <a:ext cx="11592000" cy="747897"/>
          </a:xfrm>
        </p:spPr>
        <p:txBody>
          <a:bodyPr anchor="b"/>
          <a:lstStyle>
            <a:lvl1pPr algn="l">
              <a:defRPr sz="54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(einzeilig)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75C94BBB-C1E9-581A-3F51-9E046F308C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5" name="roedl.com">
            <a:hlinkClick r:id="rId2"/>
            <a:extLst>
              <a:ext uri="{FF2B5EF4-FFF2-40B4-BE49-F238E27FC236}">
                <a16:creationId xmlns:a16="http://schemas.microsoft.com/office/drawing/2014/main" id="{972A210A-49C6-61C2-F592-7D7BB80E3E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24A32F24-D9ED-D554-E2FB-ABC89E8288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3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FE7ED3F-6DFD-B571-8803-28280C12AA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3C63978-803A-9DBF-96AD-D69593F072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954CBE9-42EC-A737-4F7B-10A9D28B5D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72A8D47-5364-684B-6339-F781E5A44F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7C6A4D8E-7219-2D1B-9C16-75D38E7F98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55B21E1F-FC25-F8BC-4703-61891D1FA3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230286317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zweizeil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2925336"/>
            <a:ext cx="12024000" cy="3564000"/>
          </a:xfrm>
          <a:prstGeom prst="roundRect">
            <a:avLst>
              <a:gd name="adj" fmla="val 58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30426098-D24F-AAFD-8E5A-52CA7CEA9A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-594" y="0"/>
            <a:ext cx="12193196" cy="6858000"/>
          </a:xfrm>
          <a:custGeom>
            <a:avLst/>
            <a:gdLst>
              <a:gd name="connsiteX0" fmla="*/ 148650 w 12193196"/>
              <a:gd name="connsiteY0" fmla="*/ 6543489 h 6858000"/>
              <a:gd name="connsiteX1" fmla="*/ 119931 w 12193196"/>
              <a:gd name="connsiteY1" fmla="*/ 6572208 h 6858000"/>
              <a:gd name="connsiteX2" fmla="*/ 119932 w 12193196"/>
              <a:gd name="connsiteY2" fmla="*/ 6730793 h 6858000"/>
              <a:gd name="connsiteX3" fmla="*/ 148651 w 12193196"/>
              <a:gd name="connsiteY3" fmla="*/ 6759512 h 6858000"/>
              <a:gd name="connsiteX4" fmla="*/ 12044539 w 12193196"/>
              <a:gd name="connsiteY4" fmla="*/ 6759512 h 6858000"/>
              <a:gd name="connsiteX5" fmla="*/ 12073258 w 12193196"/>
              <a:gd name="connsiteY5" fmla="*/ 6730793 h 6858000"/>
              <a:gd name="connsiteX6" fmla="*/ 12073258 w 12193196"/>
              <a:gd name="connsiteY6" fmla="*/ 6572208 h 6858000"/>
              <a:gd name="connsiteX7" fmla="*/ 12044539 w 12193196"/>
              <a:gd name="connsiteY7" fmla="*/ 6543489 h 6858000"/>
              <a:gd name="connsiteX8" fmla="*/ 148650 w 12193196"/>
              <a:gd name="connsiteY8" fmla="*/ 2954215 h 6858000"/>
              <a:gd name="connsiteX9" fmla="*/ 119931 w 12193196"/>
              <a:gd name="connsiteY9" fmla="*/ 2982935 h 6858000"/>
              <a:gd name="connsiteX10" fmla="*/ 119932 w 12193196"/>
              <a:gd name="connsiteY10" fmla="*/ 6424617 h 6858000"/>
              <a:gd name="connsiteX11" fmla="*/ 148651 w 12193196"/>
              <a:gd name="connsiteY11" fmla="*/ 6453336 h 6858000"/>
              <a:gd name="connsiteX12" fmla="*/ 12044539 w 12193196"/>
              <a:gd name="connsiteY12" fmla="*/ 6453336 h 6858000"/>
              <a:gd name="connsiteX13" fmla="*/ 12073258 w 12193196"/>
              <a:gd name="connsiteY13" fmla="*/ 6424617 h 6858000"/>
              <a:gd name="connsiteX14" fmla="*/ 12073258 w 12193196"/>
              <a:gd name="connsiteY14" fmla="*/ 2982935 h 6858000"/>
              <a:gd name="connsiteX15" fmla="*/ 12044539 w 12193196"/>
              <a:gd name="connsiteY15" fmla="*/ 2954215 h 6858000"/>
              <a:gd name="connsiteX16" fmla="*/ 148649 w 12193196"/>
              <a:gd name="connsiteY16" fmla="*/ 116632 h 6858000"/>
              <a:gd name="connsiteX17" fmla="*/ 119931 w 12193196"/>
              <a:gd name="connsiteY17" fmla="*/ 145351 h 6858000"/>
              <a:gd name="connsiteX18" fmla="*/ 119931 w 12193196"/>
              <a:gd name="connsiteY18" fmla="*/ 843997 h 6858000"/>
              <a:gd name="connsiteX19" fmla="*/ 148651 w 12193196"/>
              <a:gd name="connsiteY19" fmla="*/ 872716 h 6858000"/>
              <a:gd name="connsiteX20" fmla="*/ 12044538 w 12193196"/>
              <a:gd name="connsiteY20" fmla="*/ 872716 h 6858000"/>
              <a:gd name="connsiteX21" fmla="*/ 12073257 w 12193196"/>
              <a:gd name="connsiteY21" fmla="*/ 843997 h 6858000"/>
              <a:gd name="connsiteX22" fmla="*/ 12073257 w 12193196"/>
              <a:gd name="connsiteY22" fmla="*/ 145351 h 6858000"/>
              <a:gd name="connsiteX23" fmla="*/ 12044538 w 12193196"/>
              <a:gd name="connsiteY23" fmla="*/ 116632 h 6858000"/>
              <a:gd name="connsiteX24" fmla="*/ 0 w 12193196"/>
              <a:gd name="connsiteY24" fmla="*/ 0 h 6858000"/>
              <a:gd name="connsiteX25" fmla="*/ 12193196 w 12193196"/>
              <a:gd name="connsiteY25" fmla="*/ 0 h 6858000"/>
              <a:gd name="connsiteX26" fmla="*/ 12193196 w 12193196"/>
              <a:gd name="connsiteY26" fmla="*/ 6858000 h 6858000"/>
              <a:gd name="connsiteX27" fmla="*/ 0 w 12193196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6" h="6858000">
                <a:moveTo>
                  <a:pt x="148650" y="6543489"/>
                </a:moveTo>
                <a:cubicBezTo>
                  <a:pt x="132789" y="6543489"/>
                  <a:pt x="119931" y="6556347"/>
                  <a:pt x="119931" y="6572208"/>
                </a:cubicBezTo>
                <a:cubicBezTo>
                  <a:pt x="119931" y="6625070"/>
                  <a:pt x="119932" y="6677931"/>
                  <a:pt x="119932" y="6730793"/>
                </a:cubicBezTo>
                <a:cubicBezTo>
                  <a:pt x="119932" y="6746654"/>
                  <a:pt x="132790" y="6759512"/>
                  <a:pt x="148651" y="6759512"/>
                </a:cubicBezTo>
                <a:lnTo>
                  <a:pt x="12044539" y="6759512"/>
                </a:lnTo>
                <a:cubicBezTo>
                  <a:pt x="12060400" y="6759512"/>
                  <a:pt x="12073258" y="6746654"/>
                  <a:pt x="12073258" y="6730793"/>
                </a:cubicBezTo>
                <a:lnTo>
                  <a:pt x="12073258" y="6572208"/>
                </a:lnTo>
                <a:cubicBezTo>
                  <a:pt x="12073258" y="6556347"/>
                  <a:pt x="12060400" y="6543489"/>
                  <a:pt x="12044539" y="6543489"/>
                </a:cubicBezTo>
                <a:close/>
                <a:moveTo>
                  <a:pt x="148650" y="2954215"/>
                </a:moveTo>
                <a:cubicBezTo>
                  <a:pt x="132789" y="2954215"/>
                  <a:pt x="119931" y="2967073"/>
                  <a:pt x="119931" y="2982935"/>
                </a:cubicBezTo>
                <a:cubicBezTo>
                  <a:pt x="119931" y="4130162"/>
                  <a:pt x="119932" y="5277389"/>
                  <a:pt x="119932" y="6424617"/>
                </a:cubicBezTo>
                <a:cubicBezTo>
                  <a:pt x="119932" y="6440478"/>
                  <a:pt x="132790" y="6453336"/>
                  <a:pt x="148651" y="6453336"/>
                </a:cubicBezTo>
                <a:lnTo>
                  <a:pt x="12044539" y="6453336"/>
                </a:lnTo>
                <a:cubicBezTo>
                  <a:pt x="12060400" y="6453336"/>
                  <a:pt x="12073258" y="6440478"/>
                  <a:pt x="12073258" y="6424617"/>
                </a:cubicBezTo>
                <a:lnTo>
                  <a:pt x="12073258" y="2982935"/>
                </a:lnTo>
                <a:cubicBezTo>
                  <a:pt x="12073258" y="2967073"/>
                  <a:pt x="12060400" y="2954215"/>
                  <a:pt x="12044539" y="2954215"/>
                </a:cubicBezTo>
                <a:close/>
                <a:moveTo>
                  <a:pt x="148649" y="116632"/>
                </a:moveTo>
                <a:cubicBezTo>
                  <a:pt x="132789" y="116632"/>
                  <a:pt x="119931" y="129490"/>
                  <a:pt x="119931" y="145351"/>
                </a:cubicBezTo>
                <a:cubicBezTo>
                  <a:pt x="119931" y="378233"/>
                  <a:pt x="119931" y="611115"/>
                  <a:pt x="119931" y="843997"/>
                </a:cubicBezTo>
                <a:cubicBezTo>
                  <a:pt x="119931" y="859858"/>
                  <a:pt x="132790" y="872716"/>
                  <a:pt x="148651" y="872716"/>
                </a:cubicBezTo>
                <a:lnTo>
                  <a:pt x="12044538" y="872716"/>
                </a:lnTo>
                <a:cubicBezTo>
                  <a:pt x="12060399" y="872716"/>
                  <a:pt x="12073257" y="859858"/>
                  <a:pt x="12073257" y="843997"/>
                </a:cubicBezTo>
                <a:lnTo>
                  <a:pt x="12073257" y="145351"/>
                </a:lnTo>
                <a:cubicBezTo>
                  <a:pt x="12073257" y="129490"/>
                  <a:pt x="12060399" y="116632"/>
                  <a:pt x="12044538" y="116632"/>
                </a:cubicBezTo>
                <a:close/>
                <a:moveTo>
                  <a:pt x="0" y="0"/>
                </a:moveTo>
                <a:lnTo>
                  <a:pt x="12193196" y="0"/>
                </a:lnTo>
                <a:lnTo>
                  <a:pt x="121931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3096000" rIns="3096000" bIns="2736000" anchor="ctr">
            <a:noAutofit/>
          </a:bodyPr>
          <a:lstStyle>
            <a:lvl1pPr algn="ctr">
              <a:spcBef>
                <a:spcPts val="0"/>
              </a:spcBef>
              <a:defRPr sz="1400">
                <a:latin typeface="GT America LC Regular" pitchFamily="2" charset="0"/>
              </a:defRPr>
            </a:lvl1pPr>
          </a:lstStyle>
          <a:p>
            <a:r>
              <a:rPr lang="de-DE" dirty="0"/>
              <a:t>So fügen Sie ein Hintergrundbild ein: Bitte wählen Sie ein Bild aus, indem Sie auf den Reiter „Einfügen“ klicken und den Befehl „Bilder“ wählen.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135159"/>
            <a:ext cx="11592000" cy="1661993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bearbeiten (zweizeilig)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A3CAB53-FF64-E456-E404-30B812AA1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BC59CA90-3F74-4105-3380-E7B56AF5AB2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18" name="RÖDL Logo">
            <a:extLst>
              <a:ext uri="{FF2B5EF4-FFF2-40B4-BE49-F238E27FC236}">
                <a16:creationId xmlns:a16="http://schemas.microsoft.com/office/drawing/2014/main" id="{1A4BAAC1-25AB-FDD8-F28A-5173B1E2BC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3"/>
          </a:xfrm>
          <a:prstGeom prst="rect">
            <a:avLst/>
          </a:prstGeom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A0E7E270-FC1B-C93A-90BB-EC5AF99D7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730AE70B-1D7E-92FF-7E8F-40B87685A9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12AE89D2-5482-8748-5F02-DBB4D1798C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3DC4D7BD-8076-C4A2-3195-912196064D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DAFCEFB-147B-A687-8AAC-B148E3FBC1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2A775110-B0D0-BCD5-54BB-49E68318F4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31011232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Agenda bearbeiten (maximal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39"/>
            <a:ext cx="4320000" cy="10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88172F6B-9CB8-C32C-E1B6-38D8701FEC1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3868311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AAA05A9B-9247-C1CA-7DC4-2E8F5556D4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Agenda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7" name="roedl.com">
            <a:hlinkClick r:id="rId2"/>
            <a:extLst>
              <a:ext uri="{FF2B5EF4-FFF2-40B4-BE49-F238E27FC236}">
                <a16:creationId xmlns:a16="http://schemas.microsoft.com/office/drawing/2014/main" id="{81DCE116-2CD4-01E4-C08A-43120B5E8A3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87711659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FDCD4964-895A-B502-10CA-2064AE348E4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399222168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mit Unter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63252173-0273-A72E-6D82-AF2CCC5134B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roedl.com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C61BB73-3498-DCC0-E9B8-F201E1D260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8" y="1268413"/>
            <a:ext cx="11591318" cy="432395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X.X Kapitel-Unterpunkt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85F340-2540-B9BA-EE10-BA266AF9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071331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91B0A76E-805F-A3DE-F0E6-4DC4D20E3A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57889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2591CFB9-F86E-FC96-8498-96CE409EDF7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2610922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923692FF-D68B-7DA3-9E1B-CD9BCB64F57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8" y="0"/>
            <a:ext cx="12193199" cy="6858000"/>
          </a:xfrm>
          <a:custGeom>
            <a:avLst/>
            <a:gdLst>
              <a:gd name="connsiteX0" fmla="*/ 148654 w 12193199"/>
              <a:gd name="connsiteY0" fmla="*/ 6543489 h 6858000"/>
              <a:gd name="connsiteX1" fmla="*/ 119935 w 12193199"/>
              <a:gd name="connsiteY1" fmla="*/ 6572208 h 6858000"/>
              <a:gd name="connsiteX2" fmla="*/ 119936 w 12193199"/>
              <a:gd name="connsiteY2" fmla="*/ 6730793 h 6858000"/>
              <a:gd name="connsiteX3" fmla="*/ 148655 w 12193199"/>
              <a:gd name="connsiteY3" fmla="*/ 6759512 h 6858000"/>
              <a:gd name="connsiteX4" fmla="*/ 12044543 w 12193199"/>
              <a:gd name="connsiteY4" fmla="*/ 6759512 h 6858000"/>
              <a:gd name="connsiteX5" fmla="*/ 12073262 w 12193199"/>
              <a:gd name="connsiteY5" fmla="*/ 6730793 h 6858000"/>
              <a:gd name="connsiteX6" fmla="*/ 12073262 w 12193199"/>
              <a:gd name="connsiteY6" fmla="*/ 6572208 h 6858000"/>
              <a:gd name="connsiteX7" fmla="*/ 12044543 w 12193199"/>
              <a:gd name="connsiteY7" fmla="*/ 6543489 h 6858000"/>
              <a:gd name="connsiteX8" fmla="*/ 148653 w 12193199"/>
              <a:gd name="connsiteY8" fmla="*/ 116630 h 6858000"/>
              <a:gd name="connsiteX9" fmla="*/ 119934 w 12193199"/>
              <a:gd name="connsiteY9" fmla="*/ 145349 h 6858000"/>
              <a:gd name="connsiteX10" fmla="*/ 119935 w 12193199"/>
              <a:gd name="connsiteY10" fmla="*/ 1059910 h 6858000"/>
              <a:gd name="connsiteX11" fmla="*/ 148653 w 12193199"/>
              <a:gd name="connsiteY11" fmla="*/ 1088629 h 6858000"/>
              <a:gd name="connsiteX12" fmla="*/ 12044542 w 12193199"/>
              <a:gd name="connsiteY12" fmla="*/ 1088629 h 6858000"/>
              <a:gd name="connsiteX13" fmla="*/ 12073261 w 12193199"/>
              <a:gd name="connsiteY13" fmla="*/ 1059910 h 6858000"/>
              <a:gd name="connsiteX14" fmla="*/ 12073261 w 12193199"/>
              <a:gd name="connsiteY14" fmla="*/ 145349 h 6858000"/>
              <a:gd name="connsiteX15" fmla="*/ 12044542 w 12193199"/>
              <a:gd name="connsiteY15" fmla="*/ 116630 h 6858000"/>
              <a:gd name="connsiteX16" fmla="*/ 0 w 12193199"/>
              <a:gd name="connsiteY16" fmla="*/ 0 h 6858000"/>
              <a:gd name="connsiteX17" fmla="*/ 12193199 w 12193199"/>
              <a:gd name="connsiteY17" fmla="*/ 0 h 6858000"/>
              <a:gd name="connsiteX18" fmla="*/ 12193199 w 12193199"/>
              <a:gd name="connsiteY18" fmla="*/ 6858000 h 6858000"/>
              <a:gd name="connsiteX19" fmla="*/ 0 w 12193199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3199" h="6858000">
                <a:moveTo>
                  <a:pt x="148654" y="6543489"/>
                </a:moveTo>
                <a:cubicBezTo>
                  <a:pt x="132793" y="6543489"/>
                  <a:pt x="119935" y="6556347"/>
                  <a:pt x="119935" y="6572208"/>
                </a:cubicBezTo>
                <a:cubicBezTo>
                  <a:pt x="119935" y="6625070"/>
                  <a:pt x="119936" y="6677931"/>
                  <a:pt x="119936" y="6730793"/>
                </a:cubicBezTo>
                <a:cubicBezTo>
                  <a:pt x="119936" y="6746654"/>
                  <a:pt x="132794" y="6759512"/>
                  <a:pt x="148655" y="6759512"/>
                </a:cubicBezTo>
                <a:lnTo>
                  <a:pt x="12044543" y="6759512"/>
                </a:lnTo>
                <a:cubicBezTo>
                  <a:pt x="12060404" y="6759512"/>
                  <a:pt x="12073262" y="6746654"/>
                  <a:pt x="12073262" y="6730793"/>
                </a:cubicBezTo>
                <a:lnTo>
                  <a:pt x="12073262" y="6572208"/>
                </a:lnTo>
                <a:cubicBezTo>
                  <a:pt x="12073262" y="6556347"/>
                  <a:pt x="12060404" y="6543489"/>
                  <a:pt x="12044543" y="6543489"/>
                </a:cubicBezTo>
                <a:close/>
                <a:moveTo>
                  <a:pt x="148653" y="116630"/>
                </a:moveTo>
                <a:cubicBezTo>
                  <a:pt x="132792" y="116630"/>
                  <a:pt x="119934" y="129488"/>
                  <a:pt x="119934" y="145349"/>
                </a:cubicBezTo>
                <a:cubicBezTo>
                  <a:pt x="119934" y="450203"/>
                  <a:pt x="119935" y="755056"/>
                  <a:pt x="119935" y="1059910"/>
                </a:cubicBezTo>
                <a:cubicBezTo>
                  <a:pt x="119935" y="1075771"/>
                  <a:pt x="132793" y="1088629"/>
                  <a:pt x="148653" y="1088629"/>
                </a:cubicBezTo>
                <a:lnTo>
                  <a:pt x="12044542" y="1088629"/>
                </a:lnTo>
                <a:cubicBezTo>
                  <a:pt x="12060403" y="1088629"/>
                  <a:pt x="12073261" y="1075771"/>
                  <a:pt x="12073261" y="1059910"/>
                </a:cubicBezTo>
                <a:lnTo>
                  <a:pt x="12073261" y="145349"/>
                </a:lnTo>
                <a:cubicBezTo>
                  <a:pt x="12073261" y="129488"/>
                  <a:pt x="12060403" y="116630"/>
                  <a:pt x="12044542" y="116630"/>
                </a:cubicBezTo>
                <a:close/>
                <a:moveTo>
                  <a:pt x="0" y="0"/>
                </a:moveTo>
                <a:lnTo>
                  <a:pt x="12193199" y="0"/>
                </a:lnTo>
                <a:lnTo>
                  <a:pt x="12193199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X. Kapitelnamen bearbeiten (max.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AFEC4671-F005-8616-21A4-2E7AA6DE2FB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2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2331082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C810389-4622-8A54-2F98-BBB682DC4B4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07533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752475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6C16C87-8BDF-E321-D138-5B6C12E494C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962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1CE20C06-868E-8149-CDE3-57983ECC78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8" y="0"/>
            <a:ext cx="12193199" cy="6858000"/>
          </a:xfrm>
          <a:custGeom>
            <a:avLst/>
            <a:gdLst>
              <a:gd name="connsiteX0" fmla="*/ 148654 w 12193199"/>
              <a:gd name="connsiteY0" fmla="*/ 6543489 h 6858000"/>
              <a:gd name="connsiteX1" fmla="*/ 119935 w 12193199"/>
              <a:gd name="connsiteY1" fmla="*/ 6572208 h 6858000"/>
              <a:gd name="connsiteX2" fmla="*/ 119936 w 12193199"/>
              <a:gd name="connsiteY2" fmla="*/ 6730793 h 6858000"/>
              <a:gd name="connsiteX3" fmla="*/ 148655 w 12193199"/>
              <a:gd name="connsiteY3" fmla="*/ 6759512 h 6858000"/>
              <a:gd name="connsiteX4" fmla="*/ 12044543 w 12193199"/>
              <a:gd name="connsiteY4" fmla="*/ 6759512 h 6858000"/>
              <a:gd name="connsiteX5" fmla="*/ 12073262 w 12193199"/>
              <a:gd name="connsiteY5" fmla="*/ 6730793 h 6858000"/>
              <a:gd name="connsiteX6" fmla="*/ 12073262 w 12193199"/>
              <a:gd name="connsiteY6" fmla="*/ 6572208 h 6858000"/>
              <a:gd name="connsiteX7" fmla="*/ 12044543 w 12193199"/>
              <a:gd name="connsiteY7" fmla="*/ 6543489 h 6858000"/>
              <a:gd name="connsiteX8" fmla="*/ 148653 w 12193199"/>
              <a:gd name="connsiteY8" fmla="*/ 116630 h 6858000"/>
              <a:gd name="connsiteX9" fmla="*/ 119934 w 12193199"/>
              <a:gd name="connsiteY9" fmla="*/ 145349 h 6858000"/>
              <a:gd name="connsiteX10" fmla="*/ 119935 w 12193199"/>
              <a:gd name="connsiteY10" fmla="*/ 1059910 h 6858000"/>
              <a:gd name="connsiteX11" fmla="*/ 148653 w 12193199"/>
              <a:gd name="connsiteY11" fmla="*/ 1088629 h 6858000"/>
              <a:gd name="connsiteX12" fmla="*/ 12044542 w 12193199"/>
              <a:gd name="connsiteY12" fmla="*/ 1088629 h 6858000"/>
              <a:gd name="connsiteX13" fmla="*/ 12073261 w 12193199"/>
              <a:gd name="connsiteY13" fmla="*/ 1059910 h 6858000"/>
              <a:gd name="connsiteX14" fmla="*/ 12073261 w 12193199"/>
              <a:gd name="connsiteY14" fmla="*/ 145349 h 6858000"/>
              <a:gd name="connsiteX15" fmla="*/ 12044542 w 12193199"/>
              <a:gd name="connsiteY15" fmla="*/ 116630 h 6858000"/>
              <a:gd name="connsiteX16" fmla="*/ 0 w 12193199"/>
              <a:gd name="connsiteY16" fmla="*/ 0 h 6858000"/>
              <a:gd name="connsiteX17" fmla="*/ 12193199 w 12193199"/>
              <a:gd name="connsiteY17" fmla="*/ 0 h 6858000"/>
              <a:gd name="connsiteX18" fmla="*/ 12193199 w 12193199"/>
              <a:gd name="connsiteY18" fmla="*/ 6858000 h 6858000"/>
              <a:gd name="connsiteX19" fmla="*/ 0 w 12193199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3199" h="6858000">
                <a:moveTo>
                  <a:pt x="148654" y="6543489"/>
                </a:moveTo>
                <a:cubicBezTo>
                  <a:pt x="132793" y="6543489"/>
                  <a:pt x="119935" y="6556347"/>
                  <a:pt x="119935" y="6572208"/>
                </a:cubicBezTo>
                <a:cubicBezTo>
                  <a:pt x="119935" y="6625070"/>
                  <a:pt x="119936" y="6677931"/>
                  <a:pt x="119936" y="6730793"/>
                </a:cubicBezTo>
                <a:cubicBezTo>
                  <a:pt x="119936" y="6746654"/>
                  <a:pt x="132794" y="6759512"/>
                  <a:pt x="148655" y="6759512"/>
                </a:cubicBezTo>
                <a:lnTo>
                  <a:pt x="12044543" y="6759512"/>
                </a:lnTo>
                <a:cubicBezTo>
                  <a:pt x="12060404" y="6759512"/>
                  <a:pt x="12073262" y="6746654"/>
                  <a:pt x="12073262" y="6730793"/>
                </a:cubicBezTo>
                <a:lnTo>
                  <a:pt x="12073262" y="6572208"/>
                </a:lnTo>
                <a:cubicBezTo>
                  <a:pt x="12073262" y="6556347"/>
                  <a:pt x="12060404" y="6543489"/>
                  <a:pt x="12044543" y="6543489"/>
                </a:cubicBezTo>
                <a:close/>
                <a:moveTo>
                  <a:pt x="148653" y="116630"/>
                </a:moveTo>
                <a:cubicBezTo>
                  <a:pt x="132792" y="116630"/>
                  <a:pt x="119934" y="129488"/>
                  <a:pt x="119934" y="145349"/>
                </a:cubicBezTo>
                <a:cubicBezTo>
                  <a:pt x="119934" y="450203"/>
                  <a:pt x="119935" y="755056"/>
                  <a:pt x="119935" y="1059910"/>
                </a:cubicBezTo>
                <a:cubicBezTo>
                  <a:pt x="119935" y="1075771"/>
                  <a:pt x="132793" y="1088629"/>
                  <a:pt x="148653" y="1088629"/>
                </a:cubicBezTo>
                <a:lnTo>
                  <a:pt x="12044542" y="1088629"/>
                </a:lnTo>
                <a:cubicBezTo>
                  <a:pt x="12060403" y="1088629"/>
                  <a:pt x="12073261" y="1075771"/>
                  <a:pt x="12073261" y="1059910"/>
                </a:cubicBezTo>
                <a:lnTo>
                  <a:pt x="12073261" y="145349"/>
                </a:lnTo>
                <a:cubicBezTo>
                  <a:pt x="12073261" y="129488"/>
                  <a:pt x="12060403" y="116630"/>
                  <a:pt x="12044542" y="116630"/>
                </a:cubicBezTo>
                <a:close/>
                <a:moveTo>
                  <a:pt x="0" y="0"/>
                </a:moveTo>
                <a:lnTo>
                  <a:pt x="12193199" y="0"/>
                </a:lnTo>
                <a:lnTo>
                  <a:pt x="12193199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bearbeiten (max.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17" name="roedl.com">
            <a:hlinkClick r:id="rId2"/>
            <a:extLst>
              <a:ext uri="{FF2B5EF4-FFF2-40B4-BE49-F238E27FC236}">
                <a16:creationId xmlns:a16="http://schemas.microsoft.com/office/drawing/2014/main" id="{838FE8AB-4215-A6B1-E6CA-9120DBC50B6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52386475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BBFA330-003B-07B8-37E6-F9FB2C178F3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85321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212" y="1268760"/>
            <a:ext cx="3456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4002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14EEED3-A0E4-39EC-6256-2195B8CC915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403343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24226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383338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EFE7C43-2E2D-D55D-CB05-85AB8F3DFE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44372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E4E63EA-D31D-B738-D7E1-4F4325450F9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15631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11592000" cy="307777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11592000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11592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6206825"/>
            <a:ext cx="11592000" cy="138499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251794E-AD0B-EE4C-48A8-636BC11CB51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008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F8441E9-EF93-4732-E5E3-DBA7B27E42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5615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808" y="1268760"/>
            <a:ext cx="752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808" y="1628800"/>
            <a:ext cx="752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808" y="1952836"/>
            <a:ext cx="752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808" y="6206825"/>
            <a:ext cx="752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F0FC7A4-4A66-B89E-04B9-F15073AC96F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957217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8401050" y="1268760"/>
            <a:ext cx="3490758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401050" y="1628800"/>
            <a:ext cx="349075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8401050" y="1952836"/>
            <a:ext cx="3490758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6206825"/>
            <a:ext cx="3490758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BF37A89-765A-141F-E458-64B00B474A4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993879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5" y="1268760"/>
            <a:ext cx="244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324226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A13C509-BC83-88EF-4CB4-46DA73BA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50135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2" y="1268760"/>
            <a:ext cx="248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3692" y="1628800"/>
            <a:ext cx="248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3323692" y="1952836"/>
            <a:ext cx="248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323692" y="6206825"/>
            <a:ext cx="248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8B2C842-31F8-2301-B07D-CA69DA9E2E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444372" y="1268760"/>
            <a:ext cx="244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CBFCA19-4AC3-5D91-61E8-54BB34326E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444372" y="1628800"/>
            <a:ext cx="244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4" name="Diagrammplatzhalter 2">
            <a:extLst>
              <a:ext uri="{FF2B5EF4-FFF2-40B4-BE49-F238E27FC236}">
                <a16:creationId xmlns:a16="http://schemas.microsoft.com/office/drawing/2014/main" id="{7C45719A-3DAB-32D4-DC17-64F8D620D762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 bwMode="gray">
          <a:xfrm>
            <a:off x="9444372" y="1952836"/>
            <a:ext cx="244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B36423F-3865-6523-1D98-F38D92C930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9444372" y="6206825"/>
            <a:ext cx="244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8B3F65F-912D-0135-955A-E8F3618DD0D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199810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3128DE9-D0E4-F788-B905-C3FB14B81CC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7431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1D1281A-5A28-DFE0-B3D6-95960B90C69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91484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3492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3492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3492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1268760"/>
            <a:ext cx="3456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1628800"/>
            <a:ext cx="3456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213" y="1952836"/>
            <a:ext cx="3456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213" y="4334617"/>
            <a:ext cx="3456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213" y="4761148"/>
            <a:ext cx="3456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8631300B-0A06-8804-43D8-A5C9F0339A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8400256" y="1268760"/>
            <a:ext cx="3492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2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3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7CF8D0E-1E78-188D-5C8A-A224106B793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93134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">
            <a:extLst>
              <a:ext uri="{FF2B5EF4-FFF2-40B4-BE49-F238E27FC236}">
                <a16:creationId xmlns:a16="http://schemas.microsoft.com/office/drawing/2014/main" id="{B8DBAF5D-2BA3-B81D-FB31-E2DDA02582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8" y="116632"/>
            <a:ext cx="11951999" cy="6336000"/>
          </a:xfrm>
          <a:custGeom>
            <a:avLst/>
            <a:gdLst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369304 w 11951999"/>
              <a:gd name="connsiteY22" fmla="*/ 0 h 6336000"/>
              <a:gd name="connsiteX23" fmla="*/ 11582695 w 11951999"/>
              <a:gd name="connsiteY2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11582695 w 11951999"/>
              <a:gd name="connsiteY2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11582695 w 11951999"/>
              <a:gd name="connsiteY2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8719 h 6336000"/>
              <a:gd name="connsiteX19" fmla="*/ 28719 w 11951999"/>
              <a:gd name="connsiteY19" fmla="*/ 0 h 6336000"/>
              <a:gd name="connsiteX20" fmla="*/ 11582695 w 11951999"/>
              <a:gd name="connsiteY2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28719 h 6336000"/>
              <a:gd name="connsiteX18" fmla="*/ 28719 w 11951999"/>
              <a:gd name="connsiteY18" fmla="*/ 0 h 6336000"/>
              <a:gd name="connsiteX19" fmla="*/ 11582695 w 11951999"/>
              <a:gd name="connsiteY19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28719 h 6336000"/>
              <a:gd name="connsiteX17" fmla="*/ 28719 w 11951999"/>
              <a:gd name="connsiteY17" fmla="*/ 0 h 6336000"/>
              <a:gd name="connsiteX18" fmla="*/ 11582695 w 11951999"/>
              <a:gd name="connsiteY18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28719 h 6336000"/>
              <a:gd name="connsiteX16" fmla="*/ 28719 w 11951999"/>
              <a:gd name="connsiteY16" fmla="*/ 0 h 6336000"/>
              <a:gd name="connsiteX17" fmla="*/ 11582695 w 11951999"/>
              <a:gd name="connsiteY17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8719 w 11951999"/>
              <a:gd name="connsiteY12" fmla="*/ 6336000 h 6336000"/>
              <a:gd name="connsiteX13" fmla="*/ 0 w 11951999"/>
              <a:gd name="connsiteY13" fmla="*/ 6307281 h 6336000"/>
              <a:gd name="connsiteX14" fmla="*/ 0 w 11951999"/>
              <a:gd name="connsiteY14" fmla="*/ 28719 h 6336000"/>
              <a:gd name="connsiteX15" fmla="*/ 28719 w 11951999"/>
              <a:gd name="connsiteY15" fmla="*/ 0 h 6336000"/>
              <a:gd name="connsiteX16" fmla="*/ 11582695 w 11951999"/>
              <a:gd name="connsiteY16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28719 w 11951999"/>
              <a:gd name="connsiteY11" fmla="*/ 6336000 h 6336000"/>
              <a:gd name="connsiteX12" fmla="*/ 0 w 11951999"/>
              <a:gd name="connsiteY12" fmla="*/ 6307281 h 6336000"/>
              <a:gd name="connsiteX13" fmla="*/ 0 w 11951999"/>
              <a:gd name="connsiteY13" fmla="*/ 28719 h 6336000"/>
              <a:gd name="connsiteX14" fmla="*/ 28719 w 11951999"/>
              <a:gd name="connsiteY14" fmla="*/ 0 h 6336000"/>
              <a:gd name="connsiteX15" fmla="*/ 11582695 w 11951999"/>
              <a:gd name="connsiteY15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28719 w 11951999"/>
              <a:gd name="connsiteY10" fmla="*/ 6336000 h 6336000"/>
              <a:gd name="connsiteX11" fmla="*/ 0 w 11951999"/>
              <a:gd name="connsiteY11" fmla="*/ 6307281 h 6336000"/>
              <a:gd name="connsiteX12" fmla="*/ 0 w 11951999"/>
              <a:gd name="connsiteY12" fmla="*/ 28719 h 6336000"/>
              <a:gd name="connsiteX13" fmla="*/ 28719 w 11951999"/>
              <a:gd name="connsiteY13" fmla="*/ 0 h 6336000"/>
              <a:gd name="connsiteX14" fmla="*/ 11582695 w 11951999"/>
              <a:gd name="connsiteY14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28719 w 11951999"/>
              <a:gd name="connsiteY9" fmla="*/ 6336000 h 6336000"/>
              <a:gd name="connsiteX10" fmla="*/ 0 w 11951999"/>
              <a:gd name="connsiteY10" fmla="*/ 6307281 h 6336000"/>
              <a:gd name="connsiteX11" fmla="*/ 0 w 11951999"/>
              <a:gd name="connsiteY11" fmla="*/ 28719 h 6336000"/>
              <a:gd name="connsiteX12" fmla="*/ 28719 w 11951999"/>
              <a:gd name="connsiteY12" fmla="*/ 0 h 6336000"/>
              <a:gd name="connsiteX13" fmla="*/ 11582695 w 11951999"/>
              <a:gd name="connsiteY1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307281 h 6336000"/>
              <a:gd name="connsiteX7" fmla="*/ 11923280 w 11951999"/>
              <a:gd name="connsiteY7" fmla="*/ 6336000 h 6336000"/>
              <a:gd name="connsiteX8" fmla="*/ 28719 w 11951999"/>
              <a:gd name="connsiteY8" fmla="*/ 6336000 h 6336000"/>
              <a:gd name="connsiteX9" fmla="*/ 0 w 11951999"/>
              <a:gd name="connsiteY9" fmla="*/ 6307281 h 6336000"/>
              <a:gd name="connsiteX10" fmla="*/ 0 w 11951999"/>
              <a:gd name="connsiteY10" fmla="*/ 28719 h 6336000"/>
              <a:gd name="connsiteX11" fmla="*/ 28719 w 11951999"/>
              <a:gd name="connsiteY11" fmla="*/ 0 h 6336000"/>
              <a:gd name="connsiteX12" fmla="*/ 11582695 w 11951999"/>
              <a:gd name="connsiteY1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6307281 h 6336000"/>
              <a:gd name="connsiteX6" fmla="*/ 11923280 w 11951999"/>
              <a:gd name="connsiteY6" fmla="*/ 6336000 h 6336000"/>
              <a:gd name="connsiteX7" fmla="*/ 28719 w 11951999"/>
              <a:gd name="connsiteY7" fmla="*/ 6336000 h 6336000"/>
              <a:gd name="connsiteX8" fmla="*/ 0 w 11951999"/>
              <a:gd name="connsiteY8" fmla="*/ 6307281 h 6336000"/>
              <a:gd name="connsiteX9" fmla="*/ 0 w 11951999"/>
              <a:gd name="connsiteY9" fmla="*/ 28719 h 6336000"/>
              <a:gd name="connsiteX10" fmla="*/ 28719 w 11951999"/>
              <a:gd name="connsiteY10" fmla="*/ 0 h 6336000"/>
              <a:gd name="connsiteX11" fmla="*/ 11582695 w 11951999"/>
              <a:gd name="connsiteY1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6307281 h 6336000"/>
              <a:gd name="connsiteX5" fmla="*/ 11923280 w 11951999"/>
              <a:gd name="connsiteY5" fmla="*/ 6336000 h 6336000"/>
              <a:gd name="connsiteX6" fmla="*/ 28719 w 11951999"/>
              <a:gd name="connsiteY6" fmla="*/ 6336000 h 6336000"/>
              <a:gd name="connsiteX7" fmla="*/ 0 w 11951999"/>
              <a:gd name="connsiteY7" fmla="*/ 6307281 h 6336000"/>
              <a:gd name="connsiteX8" fmla="*/ 0 w 11951999"/>
              <a:gd name="connsiteY8" fmla="*/ 28719 h 6336000"/>
              <a:gd name="connsiteX9" fmla="*/ 28719 w 11951999"/>
              <a:gd name="connsiteY9" fmla="*/ 0 h 6336000"/>
              <a:gd name="connsiteX10" fmla="*/ 11582695 w 11951999"/>
              <a:gd name="connsiteY1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  <a:gd name="connsiteX9" fmla="*/ 11582695 w 11951999"/>
              <a:gd name="connsiteY9" fmla="*/ 0 h 6336000"/>
              <a:gd name="connsiteX0" fmla="*/ 28719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51999" h="6336000">
                <a:moveTo>
                  <a:pt x="28719" y="0"/>
                </a:moveTo>
                <a:lnTo>
                  <a:pt x="11923280" y="0"/>
                </a:lnTo>
                <a:cubicBezTo>
                  <a:pt x="11939141" y="0"/>
                  <a:pt x="11951999" y="12858"/>
                  <a:pt x="11951999" y="28719"/>
                </a:cubicBezTo>
                <a:lnTo>
                  <a:pt x="11951999" y="6307281"/>
                </a:lnTo>
                <a:cubicBezTo>
                  <a:pt x="11951999" y="6323142"/>
                  <a:pt x="11939141" y="6336000"/>
                  <a:pt x="11923280" y="6336000"/>
                </a:cubicBezTo>
                <a:lnTo>
                  <a:pt x="28719" y="6336000"/>
                </a:lnTo>
                <a:cubicBezTo>
                  <a:pt x="12857" y="6336000"/>
                  <a:pt x="0" y="6323142"/>
                  <a:pt x="0" y="6307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1B52B2-67F8-407A-255A-C722BC7F2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4B91AD-47B5-D95F-5726-1142AA8BC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7DF0883-8DB6-6F97-5543-5C7F609C1D8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11010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AE9BAC9-DDC7-720F-3C80-9F1A3BE3A14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182910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339" y="1268760"/>
            <a:ext cx="5508018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119063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D7F5578-6B27-9674-4EB0-D3A3D73B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6190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04169396-B557-CE3B-9056-65D10165294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4C21BAD5-391C-34D6-4915-BADE857B6E6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84809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9307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0"/>
            <a:ext cx="5987988" cy="6858000"/>
          </a:xfrm>
          <a:prstGeom prst="rect">
            <a:avLst/>
          </a:pr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627948" y="6597642"/>
            <a:ext cx="180020" cy="107722"/>
          </a:xfr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AADA91A-2C45-9D3C-29E9-8C48C964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603918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4187788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F49D6D8-FEF7-9844-5F8A-86C3115A9E7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711555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 Text &amp; Bild/Icon (drei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398174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9063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C9C7371-FB00-C1A3-78DB-793DA299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075562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2000" cy="526298"/>
          </a:xfrm>
        </p:spPr>
        <p:txBody>
          <a:bodyPr/>
          <a:lstStyle/>
          <a:p>
            <a:r>
              <a:rPr lang="de-DE" dirty="0"/>
              <a:t>Folientitel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A3B8D5A7-E669-540F-F4BC-0124FF7366E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1072834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5263870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DE7010E-4C63-C57B-B91E-20F85F00ED5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23383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7524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98A0EF0-ABA4-7563-A1D9-6A170B5634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B077C028-C79D-2DAC-5071-F57EAC39A85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8220236" y="116631"/>
            <a:ext cx="3854784" cy="6336704"/>
          </a:xfrm>
          <a:custGeom>
            <a:avLst/>
            <a:gdLst>
              <a:gd name="connsiteX0" fmla="*/ 28719 w 3854784"/>
              <a:gd name="connsiteY0" fmla="*/ 0 h 6336704"/>
              <a:gd name="connsiteX1" fmla="*/ 2015046 w 3854784"/>
              <a:gd name="connsiteY1" fmla="*/ 0 h 6336704"/>
              <a:gd name="connsiteX2" fmla="*/ 2628292 w 3854784"/>
              <a:gd name="connsiteY2" fmla="*/ 0 h 6336704"/>
              <a:gd name="connsiteX3" fmla="*/ 3826065 w 3854784"/>
              <a:gd name="connsiteY3" fmla="*/ 0 h 6336704"/>
              <a:gd name="connsiteX4" fmla="*/ 3854784 w 3854784"/>
              <a:gd name="connsiteY4" fmla="*/ 28719 h 6336704"/>
              <a:gd name="connsiteX5" fmla="*/ 3854784 w 3854784"/>
              <a:gd name="connsiteY5" fmla="*/ 6307985 h 6336704"/>
              <a:gd name="connsiteX6" fmla="*/ 3826065 w 3854784"/>
              <a:gd name="connsiteY6" fmla="*/ 6336704 h 6336704"/>
              <a:gd name="connsiteX7" fmla="*/ 2628292 w 3854784"/>
              <a:gd name="connsiteY7" fmla="*/ 6336704 h 6336704"/>
              <a:gd name="connsiteX8" fmla="*/ 2015046 w 3854784"/>
              <a:gd name="connsiteY8" fmla="*/ 6336704 h 6336704"/>
              <a:gd name="connsiteX9" fmla="*/ 28719 w 3854784"/>
              <a:gd name="connsiteY9" fmla="*/ 6336704 h 6336704"/>
              <a:gd name="connsiteX10" fmla="*/ 0 w 3854784"/>
              <a:gd name="connsiteY10" fmla="*/ 6307985 h 6336704"/>
              <a:gd name="connsiteX11" fmla="*/ 0 w 3854784"/>
              <a:gd name="connsiteY11" fmla="*/ 28719 h 6336704"/>
              <a:gd name="connsiteX12" fmla="*/ 28719 w 3854784"/>
              <a:gd name="connsiteY12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54784" h="6336704">
                <a:moveTo>
                  <a:pt x="28719" y="0"/>
                </a:moveTo>
                <a:lnTo>
                  <a:pt x="2015046" y="0"/>
                </a:lnTo>
                <a:lnTo>
                  <a:pt x="2628292" y="0"/>
                </a:lnTo>
                <a:lnTo>
                  <a:pt x="3826065" y="0"/>
                </a:lnTo>
                <a:cubicBezTo>
                  <a:pt x="3841926" y="0"/>
                  <a:pt x="3854784" y="12858"/>
                  <a:pt x="3854784" y="28719"/>
                </a:cubicBezTo>
                <a:lnTo>
                  <a:pt x="3854784" y="6307985"/>
                </a:lnTo>
                <a:cubicBezTo>
                  <a:pt x="3854784" y="6323846"/>
                  <a:pt x="3841926" y="6336704"/>
                  <a:pt x="3826065" y="6336704"/>
                </a:cubicBezTo>
                <a:lnTo>
                  <a:pt x="2628292" y="6336704"/>
                </a:lnTo>
                <a:lnTo>
                  <a:pt x="2015046" y="6336704"/>
                </a:ln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0368534-3F3B-78C9-E479-0B9E7BBEA5A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1388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752475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3DA996D-1FFE-3C97-CC75-5632B029B6F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420456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C70240F-2B0B-2D3B-E633-8F459A8B599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406383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339" y="1268760"/>
            <a:ext cx="2484436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444037" y="1268760"/>
            <a:ext cx="2447319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9398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475A0D48-E83B-488A-7BF8-5BE1ECD0FAE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81742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8" name="Bildplatzhalter 1">
            <a:extLst>
              <a:ext uri="{FF2B5EF4-FFF2-40B4-BE49-F238E27FC236}">
                <a16:creationId xmlns:a16="http://schemas.microsoft.com/office/drawing/2014/main" id="{1D328EB5-CDD7-446F-A839-97FCEB44870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6204012" y="116632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3FA1D4C7-E1B1-DE9B-E93E-37334B398BB9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6204012" y="3339338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2124236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0E943FE-A0B4-98ED-7BD3-FCCA8BF6F8C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56063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3143672" y="1160747"/>
            <a:ext cx="2844316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9264352" y="1160747"/>
            <a:ext cx="2808312" cy="5292589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871C722-F260-0698-E0AA-46CD6F8C074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5608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9442749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434" y="1160747"/>
            <a:ext cx="2844316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6435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119038" y="1160747"/>
            <a:ext cx="2808312" cy="5292589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D27F755-ECCD-990C-D8D5-E3804302DDB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3325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2AD4B567-78D8-4ABA-2AB1-6F8695FFDF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14015 w 5871008"/>
              <a:gd name="connsiteY10" fmla="*/ 3058828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6266FC98-81D6-99B7-D037-48322CC3C58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B4E9513-121F-590E-B8C8-BA136EDDDAA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306517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1" name="Bildplatzhalter 1">
            <a:extLst>
              <a:ext uri="{FF2B5EF4-FFF2-40B4-BE49-F238E27FC236}">
                <a16:creationId xmlns:a16="http://schemas.microsoft.com/office/drawing/2014/main" id="{33A1A684-BD26-D454-169A-A7E10B1A3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1193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568779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568779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1591281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2" name="Bildplatzhalter 2">
            <a:extLst>
              <a:ext uri="{FF2B5EF4-FFF2-40B4-BE49-F238E27FC236}">
                <a16:creationId xmlns:a16="http://schemas.microsoft.com/office/drawing/2014/main" id="{FD056CF7-FD97-FF42-8519-AC9D334BDB5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187788" y="1160748"/>
            <a:ext cx="3816424" cy="2160060"/>
          </a:xfrm>
          <a:custGeom>
            <a:avLst/>
            <a:gdLst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568779 h 2160060"/>
              <a:gd name="connsiteX15" fmla="*/ 0 w 3816424"/>
              <a:gd name="connsiteY15" fmla="*/ 28719 h 2160060"/>
              <a:gd name="connsiteX16" fmla="*/ 28719 w 3816424"/>
              <a:gd name="connsiteY16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28719 h 2160060"/>
              <a:gd name="connsiteX15" fmla="*/ 28719 w 3816424"/>
              <a:gd name="connsiteY15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28719 h 2160060"/>
              <a:gd name="connsiteX14" fmla="*/ 28719 w 3816424"/>
              <a:gd name="connsiteY14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1036831 w 3816424"/>
              <a:gd name="connsiteY9" fmla="*/ 2160060 h 2160060"/>
              <a:gd name="connsiteX10" fmla="*/ 28719 w 3816424"/>
              <a:gd name="connsiteY10" fmla="*/ 2160060 h 2160060"/>
              <a:gd name="connsiteX11" fmla="*/ 0 w 3816424"/>
              <a:gd name="connsiteY11" fmla="*/ 2131341 h 2160060"/>
              <a:gd name="connsiteX12" fmla="*/ 0 w 3816424"/>
              <a:gd name="connsiteY12" fmla="*/ 28719 h 2160060"/>
              <a:gd name="connsiteX13" fmla="*/ 28719 w 3816424"/>
              <a:gd name="connsiteY13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28719 w 3816424"/>
              <a:gd name="connsiteY9" fmla="*/ 2160060 h 2160060"/>
              <a:gd name="connsiteX10" fmla="*/ 0 w 3816424"/>
              <a:gd name="connsiteY10" fmla="*/ 2131341 h 2160060"/>
              <a:gd name="connsiteX11" fmla="*/ 0 w 3816424"/>
              <a:gd name="connsiteY11" fmla="*/ 28719 h 2160060"/>
              <a:gd name="connsiteX12" fmla="*/ 28719 w 3816424"/>
              <a:gd name="connsiteY12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779593 w 3816424"/>
              <a:gd name="connsiteY7" fmla="*/ 2160060 h 2160060"/>
              <a:gd name="connsiteX8" fmla="*/ 28719 w 3816424"/>
              <a:gd name="connsiteY8" fmla="*/ 2160060 h 2160060"/>
              <a:gd name="connsiteX9" fmla="*/ 0 w 3816424"/>
              <a:gd name="connsiteY9" fmla="*/ 2131341 h 2160060"/>
              <a:gd name="connsiteX10" fmla="*/ 0 w 3816424"/>
              <a:gd name="connsiteY10" fmla="*/ 28719 h 2160060"/>
              <a:gd name="connsiteX11" fmla="*/ 28719 w 3816424"/>
              <a:gd name="connsiteY11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8719 w 3816424"/>
              <a:gd name="connsiteY7" fmla="*/ 2160060 h 2160060"/>
              <a:gd name="connsiteX8" fmla="*/ 0 w 3816424"/>
              <a:gd name="connsiteY8" fmla="*/ 2131341 h 2160060"/>
              <a:gd name="connsiteX9" fmla="*/ 0 w 3816424"/>
              <a:gd name="connsiteY9" fmla="*/ 28719 h 2160060"/>
              <a:gd name="connsiteX10" fmla="*/ 28719 w 3816424"/>
              <a:gd name="connsiteY10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1591281 h 2160060"/>
              <a:gd name="connsiteX4" fmla="*/ 3816424 w 3816424"/>
              <a:gd name="connsiteY4" fmla="*/ 2131341 h 2160060"/>
              <a:gd name="connsiteX5" fmla="*/ 3787705 w 3816424"/>
              <a:gd name="connsiteY5" fmla="*/ 2160060 h 2160060"/>
              <a:gd name="connsiteX6" fmla="*/ 28719 w 3816424"/>
              <a:gd name="connsiteY6" fmla="*/ 2160060 h 2160060"/>
              <a:gd name="connsiteX7" fmla="*/ 0 w 3816424"/>
              <a:gd name="connsiteY7" fmla="*/ 2131341 h 2160060"/>
              <a:gd name="connsiteX8" fmla="*/ 0 w 3816424"/>
              <a:gd name="connsiteY8" fmla="*/ 28719 h 2160060"/>
              <a:gd name="connsiteX9" fmla="*/ 28719 w 3816424"/>
              <a:gd name="connsiteY9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2131341 h 2160060"/>
              <a:gd name="connsiteX4" fmla="*/ 3787705 w 3816424"/>
              <a:gd name="connsiteY4" fmla="*/ 2160060 h 2160060"/>
              <a:gd name="connsiteX5" fmla="*/ 28719 w 3816424"/>
              <a:gd name="connsiteY5" fmla="*/ 2160060 h 2160060"/>
              <a:gd name="connsiteX6" fmla="*/ 0 w 3816424"/>
              <a:gd name="connsiteY6" fmla="*/ 2131341 h 2160060"/>
              <a:gd name="connsiteX7" fmla="*/ 0 w 3816424"/>
              <a:gd name="connsiteY7" fmla="*/ 28719 h 2160060"/>
              <a:gd name="connsiteX8" fmla="*/ 28719 w 3816424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2160060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2131341"/>
                </a:lnTo>
                <a:cubicBezTo>
                  <a:pt x="3816424" y="2147202"/>
                  <a:pt x="3803566" y="2160060"/>
                  <a:pt x="3787705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7" name="Textplatzhalter 3">
            <a:extLst>
              <a:ext uri="{FF2B5EF4-FFF2-40B4-BE49-F238E27FC236}">
                <a16:creationId xmlns:a16="http://schemas.microsoft.com/office/drawing/2014/main" id="{C3FBDA4F-7DA5-3D23-0640-E325D7D766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367808" y="3609020"/>
            <a:ext cx="3456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4" name="Bildplatzhalter 3">
            <a:extLst>
              <a:ext uri="{FF2B5EF4-FFF2-40B4-BE49-F238E27FC236}">
                <a16:creationId xmlns:a16="http://schemas.microsoft.com/office/drawing/2014/main" id="{8C001FAD-8557-6166-3D9C-AC6027FDF4E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 bwMode="gray">
          <a:xfrm>
            <a:off x="82202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779593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3" name="Textplatzhalter 4">
            <a:extLst>
              <a:ext uri="{FF2B5EF4-FFF2-40B4-BE49-F238E27FC236}">
                <a16:creationId xmlns:a16="http://schemas.microsoft.com/office/drawing/2014/main" id="{EA097522-C63F-9F17-8BE3-0A42842D00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4002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ADFCAE8-964D-715D-BBDE-408E44FEB59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660278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52" name="Bildplatzhalter 1">
            <a:extLst>
              <a:ext uri="{FF2B5EF4-FFF2-40B4-BE49-F238E27FC236}">
                <a16:creationId xmlns:a16="http://schemas.microsoft.com/office/drawing/2014/main" id="{BDCE8587-9C66-C2BC-574A-2A2012670D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CC868353-5D53-600B-3611-406D2B03D9F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314367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54" name="Textplatzhalter 3">
            <a:extLst>
              <a:ext uri="{FF2B5EF4-FFF2-40B4-BE49-F238E27FC236}">
                <a16:creationId xmlns:a16="http://schemas.microsoft.com/office/drawing/2014/main" id="{54088FDD-47E1-FC5A-28AD-33C99AD403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1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7" name="Bildplatzhalter 3">
            <a:extLst>
              <a:ext uri="{FF2B5EF4-FFF2-40B4-BE49-F238E27FC236}">
                <a16:creationId xmlns:a16="http://schemas.microsoft.com/office/drawing/2014/main" id="{6D170089-125C-0C34-1C69-1EB40D620A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20401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58" name="Textplatzhalter 4">
            <a:extLst>
              <a:ext uri="{FF2B5EF4-FFF2-40B4-BE49-F238E27FC236}">
                <a16:creationId xmlns:a16="http://schemas.microsoft.com/office/drawing/2014/main" id="{B0793A3D-2555-D1D8-4609-73C783EC71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384032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9" name="Bildplatzhalter 4">
            <a:extLst>
              <a:ext uri="{FF2B5EF4-FFF2-40B4-BE49-F238E27FC236}">
                <a16:creationId xmlns:a16="http://schemas.microsoft.com/office/drawing/2014/main" id="{8F790E9B-E828-2C22-F0A2-F64026A425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264352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0" name="Textplatzhalter 5">
            <a:extLst>
              <a:ext uri="{FF2B5EF4-FFF2-40B4-BE49-F238E27FC236}">
                <a16:creationId xmlns:a16="http://schemas.microsoft.com/office/drawing/2014/main" id="{F54263A7-0EB0-2F03-5EC9-188D168024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9444372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48E0DB5-89C7-4E36-5EBB-E9FE9F8E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003424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fläche 1">
            <a:extLst>
              <a:ext uri="{FF2B5EF4-FFF2-40B4-BE49-F238E27FC236}">
                <a16:creationId xmlns:a16="http://schemas.microsoft.com/office/drawing/2014/main" id="{C0F319AC-A87F-A665-C397-ABBFD37FFAB4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2"/>
              </a:solidFill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661476D3-05B3-A017-DE64-DE4F53E7E5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1 w 12193197"/>
              <a:gd name="connsiteY0" fmla="*/ 6543489 h 6858000"/>
              <a:gd name="connsiteX1" fmla="*/ 119932 w 12193197"/>
              <a:gd name="connsiteY1" fmla="*/ 6572208 h 6858000"/>
              <a:gd name="connsiteX2" fmla="*/ 119933 w 12193197"/>
              <a:gd name="connsiteY2" fmla="*/ 6730793 h 6858000"/>
              <a:gd name="connsiteX3" fmla="*/ 148652 w 12193197"/>
              <a:gd name="connsiteY3" fmla="*/ 6759512 h 6858000"/>
              <a:gd name="connsiteX4" fmla="*/ 12044540 w 12193197"/>
              <a:gd name="connsiteY4" fmla="*/ 6759512 h 6858000"/>
              <a:gd name="connsiteX5" fmla="*/ 12073259 w 12193197"/>
              <a:gd name="connsiteY5" fmla="*/ 6730793 h 6858000"/>
              <a:gd name="connsiteX6" fmla="*/ 12073259 w 12193197"/>
              <a:gd name="connsiteY6" fmla="*/ 6572208 h 6858000"/>
              <a:gd name="connsiteX7" fmla="*/ 12044540 w 12193197"/>
              <a:gd name="connsiteY7" fmla="*/ 6543489 h 6858000"/>
              <a:gd name="connsiteX8" fmla="*/ 0 w 12193197"/>
              <a:gd name="connsiteY8" fmla="*/ 0 h 6858000"/>
              <a:gd name="connsiteX9" fmla="*/ 12193197 w 12193197"/>
              <a:gd name="connsiteY9" fmla="*/ 0 h 6858000"/>
              <a:gd name="connsiteX10" fmla="*/ 12193197 w 12193197"/>
              <a:gd name="connsiteY10" fmla="*/ 6858000 h 6858000"/>
              <a:gd name="connsiteX11" fmla="*/ 0 w 12193197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3197" h="6858000">
                <a:moveTo>
                  <a:pt x="148651" y="6543489"/>
                </a:moveTo>
                <a:cubicBezTo>
                  <a:pt x="132790" y="6543489"/>
                  <a:pt x="119932" y="6556347"/>
                  <a:pt x="119932" y="6572208"/>
                </a:cubicBezTo>
                <a:cubicBezTo>
                  <a:pt x="119932" y="6625070"/>
                  <a:pt x="119933" y="6677931"/>
                  <a:pt x="119933" y="6730793"/>
                </a:cubicBezTo>
                <a:cubicBezTo>
                  <a:pt x="119933" y="6746654"/>
                  <a:pt x="132791" y="6759512"/>
                  <a:pt x="148652" y="6759512"/>
                </a:cubicBezTo>
                <a:lnTo>
                  <a:pt x="12044540" y="6759512"/>
                </a:lnTo>
                <a:cubicBezTo>
                  <a:pt x="12060401" y="6759512"/>
                  <a:pt x="12073259" y="6746654"/>
                  <a:pt x="12073259" y="6730793"/>
                </a:cubicBezTo>
                <a:lnTo>
                  <a:pt x="12073259" y="6572208"/>
                </a:lnTo>
                <a:cubicBezTo>
                  <a:pt x="12073259" y="6556347"/>
                  <a:pt x="12060401" y="6543489"/>
                  <a:pt x="12044540" y="6543489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accent2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4908D88B-1B8D-7A5A-852B-6E1D7C58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83233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 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3032956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7985BAE6-2ECA-E872-E615-9C8AEC57F2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488DFC7-575D-679F-F38F-0B361CD4C18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3662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BE5656F-4B1A-80A8-25FE-BBFD104F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618487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3182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 Zitat (bei mehr Zeilen Quelle/Autor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3032956"/>
            <a:ext cx="349357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94282EB1-678C-EA91-80DB-4E55A6573C77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2044943 w 7887232"/>
              <a:gd name="connsiteY1" fmla="*/ 0 h 6336704"/>
              <a:gd name="connsiteX2" fmla="*/ 5842289 w 7887232"/>
              <a:gd name="connsiteY2" fmla="*/ 0 h 6336704"/>
              <a:gd name="connsiteX3" fmla="*/ 7858513 w 7887232"/>
              <a:gd name="connsiteY3" fmla="*/ 0 h 6336704"/>
              <a:gd name="connsiteX4" fmla="*/ 7887232 w 7887232"/>
              <a:gd name="connsiteY4" fmla="*/ 28719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5842289 w 7887232"/>
              <a:gd name="connsiteY7" fmla="*/ 6336704 h 6336704"/>
              <a:gd name="connsiteX8" fmla="*/ 2044943 w 7887232"/>
              <a:gd name="connsiteY8" fmla="*/ 6336704 h 6336704"/>
              <a:gd name="connsiteX9" fmla="*/ 28719 w 7887232"/>
              <a:gd name="connsiteY9" fmla="*/ 6336704 h 6336704"/>
              <a:gd name="connsiteX10" fmla="*/ 0 w 7887232"/>
              <a:gd name="connsiteY10" fmla="*/ 6307985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5842289 w 7887232"/>
              <a:gd name="connsiteY1" fmla="*/ 0 h 6336704"/>
              <a:gd name="connsiteX2" fmla="*/ 7858513 w 7887232"/>
              <a:gd name="connsiteY2" fmla="*/ 0 h 6336704"/>
              <a:gd name="connsiteX3" fmla="*/ 7887232 w 7887232"/>
              <a:gd name="connsiteY3" fmla="*/ 28719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5842289 w 7887232"/>
              <a:gd name="connsiteY6" fmla="*/ 6336704 h 6336704"/>
              <a:gd name="connsiteX7" fmla="*/ 2044943 w 7887232"/>
              <a:gd name="connsiteY7" fmla="*/ 6336704 h 6336704"/>
              <a:gd name="connsiteX8" fmla="*/ 28719 w 7887232"/>
              <a:gd name="connsiteY8" fmla="*/ 6336704 h 6336704"/>
              <a:gd name="connsiteX9" fmla="*/ 0 w 7887232"/>
              <a:gd name="connsiteY9" fmla="*/ 6307985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04494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9105F96-BE36-2944-2B0C-3FCEA0B9F59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61867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03D3443-433A-2BFC-FE2F-21FD0DE636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56819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eine Per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BE622F24-DC35-ECEB-4435-03F34087EE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052596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6" name="Fußzeilenplatzhalter 10">
            <a:extLst>
              <a:ext uri="{FF2B5EF4-FFF2-40B4-BE49-F238E27FC236}">
                <a16:creationId xmlns:a16="http://schemas.microsoft.com/office/drawing/2014/main" id="{ACC3523F-D2B3-AD95-72D6-3BCA9E897BF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7" name="Foliennummernplatzhalter 11">
            <a:extLst>
              <a:ext uri="{FF2B5EF4-FFF2-40B4-BE49-F238E27FC236}">
                <a16:creationId xmlns:a16="http://schemas.microsoft.com/office/drawing/2014/main" id="{8BC35AD2-B5AF-C68D-F9EA-675D9806C11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5627948" y="6597642"/>
            <a:ext cx="18002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7CD0241A-95FA-2F68-6E90-7B72384217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54A1CC-08DE-CAAD-6255-09146C43779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991894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3" name="Bildplatzhalter 1">
            <a:extLst>
              <a:ext uri="{FF2B5EF4-FFF2-40B4-BE49-F238E27FC236}">
                <a16:creationId xmlns:a16="http://schemas.microsoft.com/office/drawing/2014/main" id="{6025383D-F29F-106C-009A-462BE505F3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3C784B52-4869-A673-AB6E-4D781787446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CB2B284-3D54-63BB-333C-A5A851A2D5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3DEDEB2A-8B3B-8A9C-6453-9F1489F0C6D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3338" y="5013176"/>
            <a:ext cx="5508017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B5C2D7D7-77C4-EA6E-DC7F-640CA77B3C8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80865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CB2B284-3D54-63BB-333C-A5A851A2D5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3DEDEB2A-8B3B-8A9C-6453-9F1489F0C6D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3338" y="5013176"/>
            <a:ext cx="5508017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43740F9B-0426-3107-4890-57FB0746F6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D458069D-248D-6C9D-F651-D29EB1C1D45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1" y="1160747"/>
            <a:ext cx="2663763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61568FD-F7F0-BEC7-7443-46AE8E9D1E3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584631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2"/>
              </a:solidFill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43" name="Bildplatzhalter 1">
            <a:extLst>
              <a:ext uri="{FF2B5EF4-FFF2-40B4-BE49-F238E27FC236}">
                <a16:creationId xmlns:a16="http://schemas.microsoft.com/office/drawing/2014/main" id="{8E3F1410-07F1-1EA6-707E-D1E35B604B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7"/>
            <a:ext cx="3852429" cy="3132348"/>
          </a:xfrm>
          <a:custGeom>
            <a:avLst/>
            <a:gdLst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69304 w 3852429"/>
              <a:gd name="connsiteY22" fmla="*/ 0 h 3132348"/>
              <a:gd name="connsiteX23" fmla="*/ 3483125 w 3852429"/>
              <a:gd name="connsiteY2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483125 w 3852429"/>
              <a:gd name="connsiteY2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3483125 w 3852429"/>
              <a:gd name="connsiteY2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8719 h 3132348"/>
              <a:gd name="connsiteX19" fmla="*/ 28719 w 3852429"/>
              <a:gd name="connsiteY19" fmla="*/ 0 h 3132348"/>
              <a:gd name="connsiteX20" fmla="*/ 3483125 w 3852429"/>
              <a:gd name="connsiteY2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28719 h 3132348"/>
              <a:gd name="connsiteX18" fmla="*/ 28719 w 3852429"/>
              <a:gd name="connsiteY18" fmla="*/ 0 h 3132348"/>
              <a:gd name="connsiteX19" fmla="*/ 3483125 w 3852429"/>
              <a:gd name="connsiteY19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8719 h 3132348"/>
              <a:gd name="connsiteX17" fmla="*/ 28719 w 3852429"/>
              <a:gd name="connsiteY17" fmla="*/ 0 h 3132348"/>
              <a:gd name="connsiteX18" fmla="*/ 3483125 w 3852429"/>
              <a:gd name="connsiteY18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8719 h 3132348"/>
              <a:gd name="connsiteX16" fmla="*/ 28719 w 3852429"/>
              <a:gd name="connsiteY16" fmla="*/ 0 h 3132348"/>
              <a:gd name="connsiteX17" fmla="*/ 3483125 w 3852429"/>
              <a:gd name="connsiteY17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8719 w 3852429"/>
              <a:gd name="connsiteY12" fmla="*/ 3132348 h 3132348"/>
              <a:gd name="connsiteX13" fmla="*/ 0 w 3852429"/>
              <a:gd name="connsiteY13" fmla="*/ 3103629 h 3132348"/>
              <a:gd name="connsiteX14" fmla="*/ 0 w 3852429"/>
              <a:gd name="connsiteY14" fmla="*/ 28719 h 3132348"/>
              <a:gd name="connsiteX15" fmla="*/ 28719 w 3852429"/>
              <a:gd name="connsiteY15" fmla="*/ 0 h 3132348"/>
              <a:gd name="connsiteX16" fmla="*/ 3483125 w 3852429"/>
              <a:gd name="connsiteY16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28719 w 3852429"/>
              <a:gd name="connsiteY11" fmla="*/ 3132348 h 3132348"/>
              <a:gd name="connsiteX12" fmla="*/ 0 w 3852429"/>
              <a:gd name="connsiteY12" fmla="*/ 3103629 h 3132348"/>
              <a:gd name="connsiteX13" fmla="*/ 0 w 3852429"/>
              <a:gd name="connsiteY13" fmla="*/ 28719 h 3132348"/>
              <a:gd name="connsiteX14" fmla="*/ 28719 w 3852429"/>
              <a:gd name="connsiteY14" fmla="*/ 0 h 3132348"/>
              <a:gd name="connsiteX15" fmla="*/ 3483125 w 3852429"/>
              <a:gd name="connsiteY15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483125 w 3852429"/>
              <a:gd name="connsiteY9" fmla="*/ 3132348 h 3132348"/>
              <a:gd name="connsiteX10" fmla="*/ 28719 w 3852429"/>
              <a:gd name="connsiteY10" fmla="*/ 3132348 h 3132348"/>
              <a:gd name="connsiteX11" fmla="*/ 0 w 3852429"/>
              <a:gd name="connsiteY11" fmla="*/ 3103629 h 3132348"/>
              <a:gd name="connsiteX12" fmla="*/ 0 w 3852429"/>
              <a:gd name="connsiteY12" fmla="*/ 28719 h 3132348"/>
              <a:gd name="connsiteX13" fmla="*/ 28719 w 3852429"/>
              <a:gd name="connsiteY13" fmla="*/ 0 h 3132348"/>
              <a:gd name="connsiteX14" fmla="*/ 3483125 w 3852429"/>
              <a:gd name="connsiteY14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28719 w 3852429"/>
              <a:gd name="connsiteY9" fmla="*/ 3132348 h 3132348"/>
              <a:gd name="connsiteX10" fmla="*/ 0 w 3852429"/>
              <a:gd name="connsiteY10" fmla="*/ 3103629 h 3132348"/>
              <a:gd name="connsiteX11" fmla="*/ 0 w 3852429"/>
              <a:gd name="connsiteY11" fmla="*/ 28719 h 3132348"/>
              <a:gd name="connsiteX12" fmla="*/ 28719 w 3852429"/>
              <a:gd name="connsiteY12" fmla="*/ 0 h 3132348"/>
              <a:gd name="connsiteX13" fmla="*/ 3483125 w 3852429"/>
              <a:gd name="connsiteY1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3103629 h 3132348"/>
              <a:gd name="connsiteX7" fmla="*/ 3823710 w 3852429"/>
              <a:gd name="connsiteY7" fmla="*/ 3132348 h 3132348"/>
              <a:gd name="connsiteX8" fmla="*/ 28719 w 3852429"/>
              <a:gd name="connsiteY8" fmla="*/ 3132348 h 3132348"/>
              <a:gd name="connsiteX9" fmla="*/ 0 w 3852429"/>
              <a:gd name="connsiteY9" fmla="*/ 3103629 h 3132348"/>
              <a:gd name="connsiteX10" fmla="*/ 0 w 3852429"/>
              <a:gd name="connsiteY10" fmla="*/ 28719 h 3132348"/>
              <a:gd name="connsiteX11" fmla="*/ 28719 w 3852429"/>
              <a:gd name="connsiteY11" fmla="*/ 0 h 3132348"/>
              <a:gd name="connsiteX12" fmla="*/ 3483125 w 3852429"/>
              <a:gd name="connsiteY1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3103629 h 3132348"/>
              <a:gd name="connsiteX6" fmla="*/ 3823710 w 3852429"/>
              <a:gd name="connsiteY6" fmla="*/ 3132348 h 3132348"/>
              <a:gd name="connsiteX7" fmla="*/ 28719 w 3852429"/>
              <a:gd name="connsiteY7" fmla="*/ 3132348 h 3132348"/>
              <a:gd name="connsiteX8" fmla="*/ 0 w 3852429"/>
              <a:gd name="connsiteY8" fmla="*/ 3103629 h 3132348"/>
              <a:gd name="connsiteX9" fmla="*/ 0 w 3852429"/>
              <a:gd name="connsiteY9" fmla="*/ 28719 h 3132348"/>
              <a:gd name="connsiteX10" fmla="*/ 28719 w 3852429"/>
              <a:gd name="connsiteY10" fmla="*/ 0 h 3132348"/>
              <a:gd name="connsiteX11" fmla="*/ 3483125 w 3852429"/>
              <a:gd name="connsiteY1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103629 h 3132348"/>
              <a:gd name="connsiteX5" fmla="*/ 3823710 w 3852429"/>
              <a:gd name="connsiteY5" fmla="*/ 3132348 h 3132348"/>
              <a:gd name="connsiteX6" fmla="*/ 28719 w 3852429"/>
              <a:gd name="connsiteY6" fmla="*/ 3132348 h 3132348"/>
              <a:gd name="connsiteX7" fmla="*/ 0 w 3852429"/>
              <a:gd name="connsiteY7" fmla="*/ 3103629 h 3132348"/>
              <a:gd name="connsiteX8" fmla="*/ 0 w 3852429"/>
              <a:gd name="connsiteY8" fmla="*/ 28719 h 3132348"/>
              <a:gd name="connsiteX9" fmla="*/ 28719 w 3852429"/>
              <a:gd name="connsiteY9" fmla="*/ 0 h 3132348"/>
              <a:gd name="connsiteX10" fmla="*/ 3483125 w 3852429"/>
              <a:gd name="connsiteY1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  <a:gd name="connsiteX9" fmla="*/ 3483125 w 3852429"/>
              <a:gd name="connsiteY9" fmla="*/ 0 h 3132348"/>
              <a:gd name="connsiteX0" fmla="*/ 28719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9" h="3132348">
                <a:moveTo>
                  <a:pt x="28719" y="0"/>
                </a:moveTo>
                <a:lnTo>
                  <a:pt x="3823710" y="0"/>
                </a:lnTo>
                <a:cubicBezTo>
                  <a:pt x="3839571" y="0"/>
                  <a:pt x="3852429" y="12858"/>
                  <a:pt x="3852429" y="28719"/>
                </a:cubicBezTo>
                <a:lnTo>
                  <a:pt x="3852429" y="3103629"/>
                </a:lnTo>
                <a:cubicBezTo>
                  <a:pt x="3852429" y="3119490"/>
                  <a:pt x="3839571" y="3132348"/>
                  <a:pt x="3823710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A012D1E-41F8-9356-A4D8-2ED374C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4" name="Bildplatzhalter 2">
            <a:extLst>
              <a:ext uri="{FF2B5EF4-FFF2-40B4-BE49-F238E27FC236}">
                <a16:creationId xmlns:a16="http://schemas.microsoft.com/office/drawing/2014/main" id="{FCBF1887-3CD6-C97E-1234-7D3432DED76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 bwMode="gray">
          <a:xfrm>
            <a:off x="4187788" y="1160747"/>
            <a:ext cx="3816424" cy="3132348"/>
          </a:xfrm>
          <a:custGeom>
            <a:avLst/>
            <a:gdLst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69304 w 3816424"/>
              <a:gd name="connsiteY22" fmla="*/ 0 h 3132348"/>
              <a:gd name="connsiteX23" fmla="*/ 3447120 w 3816424"/>
              <a:gd name="connsiteY23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447120 w 3816424"/>
              <a:gd name="connsiteY22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3447120 w 3816424"/>
              <a:gd name="connsiteY21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8719 h 3132348"/>
              <a:gd name="connsiteX19" fmla="*/ 28719 w 3816424"/>
              <a:gd name="connsiteY19" fmla="*/ 0 h 3132348"/>
              <a:gd name="connsiteX20" fmla="*/ 3447120 w 3816424"/>
              <a:gd name="connsiteY20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19" fmla="*/ 3447120 w 3816424"/>
              <a:gd name="connsiteY1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63098 h 3132348"/>
              <a:gd name="connsiteX4" fmla="*/ 3816424 w 3816424"/>
              <a:gd name="connsiteY4" fmla="*/ 2769250 h 3132348"/>
              <a:gd name="connsiteX5" fmla="*/ 3816424 w 3816424"/>
              <a:gd name="connsiteY5" fmla="*/ 2867445 h 3132348"/>
              <a:gd name="connsiteX6" fmla="*/ 3816424 w 3816424"/>
              <a:gd name="connsiteY6" fmla="*/ 3103629 h 3132348"/>
              <a:gd name="connsiteX7" fmla="*/ 3787705 w 3816424"/>
              <a:gd name="connsiteY7" fmla="*/ 3132348 h 3132348"/>
              <a:gd name="connsiteX8" fmla="*/ 3551521 w 3816424"/>
              <a:gd name="connsiteY8" fmla="*/ 3132348 h 3132348"/>
              <a:gd name="connsiteX9" fmla="*/ 3447120 w 3816424"/>
              <a:gd name="connsiteY9" fmla="*/ 3132348 h 3132348"/>
              <a:gd name="connsiteX10" fmla="*/ 369304 w 3816424"/>
              <a:gd name="connsiteY10" fmla="*/ 3132348 h 3132348"/>
              <a:gd name="connsiteX11" fmla="*/ 264903 w 3816424"/>
              <a:gd name="connsiteY11" fmla="*/ 3132348 h 3132348"/>
              <a:gd name="connsiteX12" fmla="*/ 28719 w 3816424"/>
              <a:gd name="connsiteY12" fmla="*/ 3132348 h 3132348"/>
              <a:gd name="connsiteX13" fmla="*/ 0 w 3816424"/>
              <a:gd name="connsiteY13" fmla="*/ 3103629 h 3132348"/>
              <a:gd name="connsiteX14" fmla="*/ 0 w 3816424"/>
              <a:gd name="connsiteY14" fmla="*/ 2867445 h 3132348"/>
              <a:gd name="connsiteX15" fmla="*/ 0 w 3816424"/>
              <a:gd name="connsiteY15" fmla="*/ 2769250 h 3132348"/>
              <a:gd name="connsiteX16" fmla="*/ 0 w 3816424"/>
              <a:gd name="connsiteY16" fmla="*/ 28719 h 3132348"/>
              <a:gd name="connsiteX17" fmla="*/ 28719 w 3816424"/>
              <a:gd name="connsiteY17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769250 h 3132348"/>
              <a:gd name="connsiteX4" fmla="*/ 3816424 w 3816424"/>
              <a:gd name="connsiteY4" fmla="*/ 2867445 h 3132348"/>
              <a:gd name="connsiteX5" fmla="*/ 3816424 w 3816424"/>
              <a:gd name="connsiteY5" fmla="*/ 3103629 h 3132348"/>
              <a:gd name="connsiteX6" fmla="*/ 3787705 w 3816424"/>
              <a:gd name="connsiteY6" fmla="*/ 3132348 h 3132348"/>
              <a:gd name="connsiteX7" fmla="*/ 3551521 w 3816424"/>
              <a:gd name="connsiteY7" fmla="*/ 3132348 h 3132348"/>
              <a:gd name="connsiteX8" fmla="*/ 3447120 w 3816424"/>
              <a:gd name="connsiteY8" fmla="*/ 3132348 h 3132348"/>
              <a:gd name="connsiteX9" fmla="*/ 369304 w 3816424"/>
              <a:gd name="connsiteY9" fmla="*/ 3132348 h 3132348"/>
              <a:gd name="connsiteX10" fmla="*/ 264903 w 3816424"/>
              <a:gd name="connsiteY10" fmla="*/ 3132348 h 3132348"/>
              <a:gd name="connsiteX11" fmla="*/ 28719 w 3816424"/>
              <a:gd name="connsiteY11" fmla="*/ 3132348 h 3132348"/>
              <a:gd name="connsiteX12" fmla="*/ 0 w 3816424"/>
              <a:gd name="connsiteY12" fmla="*/ 3103629 h 3132348"/>
              <a:gd name="connsiteX13" fmla="*/ 0 w 3816424"/>
              <a:gd name="connsiteY13" fmla="*/ 2867445 h 3132348"/>
              <a:gd name="connsiteX14" fmla="*/ 0 w 3816424"/>
              <a:gd name="connsiteY14" fmla="*/ 2769250 h 3132348"/>
              <a:gd name="connsiteX15" fmla="*/ 0 w 3816424"/>
              <a:gd name="connsiteY15" fmla="*/ 28719 h 3132348"/>
              <a:gd name="connsiteX16" fmla="*/ 28719 w 3816424"/>
              <a:gd name="connsiteY16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867445 h 3132348"/>
              <a:gd name="connsiteX4" fmla="*/ 3816424 w 3816424"/>
              <a:gd name="connsiteY4" fmla="*/ 3103629 h 3132348"/>
              <a:gd name="connsiteX5" fmla="*/ 3787705 w 3816424"/>
              <a:gd name="connsiteY5" fmla="*/ 3132348 h 3132348"/>
              <a:gd name="connsiteX6" fmla="*/ 3551521 w 3816424"/>
              <a:gd name="connsiteY6" fmla="*/ 3132348 h 3132348"/>
              <a:gd name="connsiteX7" fmla="*/ 3447120 w 3816424"/>
              <a:gd name="connsiteY7" fmla="*/ 3132348 h 3132348"/>
              <a:gd name="connsiteX8" fmla="*/ 369304 w 3816424"/>
              <a:gd name="connsiteY8" fmla="*/ 3132348 h 3132348"/>
              <a:gd name="connsiteX9" fmla="*/ 264903 w 3816424"/>
              <a:gd name="connsiteY9" fmla="*/ 3132348 h 3132348"/>
              <a:gd name="connsiteX10" fmla="*/ 28719 w 3816424"/>
              <a:gd name="connsiteY10" fmla="*/ 3132348 h 3132348"/>
              <a:gd name="connsiteX11" fmla="*/ 0 w 3816424"/>
              <a:gd name="connsiteY11" fmla="*/ 3103629 h 3132348"/>
              <a:gd name="connsiteX12" fmla="*/ 0 w 3816424"/>
              <a:gd name="connsiteY12" fmla="*/ 2867445 h 3132348"/>
              <a:gd name="connsiteX13" fmla="*/ 0 w 3816424"/>
              <a:gd name="connsiteY13" fmla="*/ 2769250 h 3132348"/>
              <a:gd name="connsiteX14" fmla="*/ 0 w 3816424"/>
              <a:gd name="connsiteY14" fmla="*/ 28719 h 3132348"/>
              <a:gd name="connsiteX15" fmla="*/ 28719 w 3816424"/>
              <a:gd name="connsiteY15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551521 w 3816424"/>
              <a:gd name="connsiteY5" fmla="*/ 3132348 h 3132348"/>
              <a:gd name="connsiteX6" fmla="*/ 3447120 w 3816424"/>
              <a:gd name="connsiteY6" fmla="*/ 3132348 h 3132348"/>
              <a:gd name="connsiteX7" fmla="*/ 369304 w 3816424"/>
              <a:gd name="connsiteY7" fmla="*/ 3132348 h 3132348"/>
              <a:gd name="connsiteX8" fmla="*/ 264903 w 3816424"/>
              <a:gd name="connsiteY8" fmla="*/ 3132348 h 3132348"/>
              <a:gd name="connsiteX9" fmla="*/ 28719 w 3816424"/>
              <a:gd name="connsiteY9" fmla="*/ 3132348 h 3132348"/>
              <a:gd name="connsiteX10" fmla="*/ 0 w 3816424"/>
              <a:gd name="connsiteY10" fmla="*/ 3103629 h 3132348"/>
              <a:gd name="connsiteX11" fmla="*/ 0 w 3816424"/>
              <a:gd name="connsiteY11" fmla="*/ 2867445 h 3132348"/>
              <a:gd name="connsiteX12" fmla="*/ 0 w 3816424"/>
              <a:gd name="connsiteY12" fmla="*/ 2769250 h 3132348"/>
              <a:gd name="connsiteX13" fmla="*/ 0 w 3816424"/>
              <a:gd name="connsiteY13" fmla="*/ 28719 h 3132348"/>
              <a:gd name="connsiteX14" fmla="*/ 28719 w 3816424"/>
              <a:gd name="connsiteY14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447120 w 3816424"/>
              <a:gd name="connsiteY5" fmla="*/ 3132348 h 3132348"/>
              <a:gd name="connsiteX6" fmla="*/ 369304 w 3816424"/>
              <a:gd name="connsiteY6" fmla="*/ 3132348 h 3132348"/>
              <a:gd name="connsiteX7" fmla="*/ 264903 w 3816424"/>
              <a:gd name="connsiteY7" fmla="*/ 3132348 h 3132348"/>
              <a:gd name="connsiteX8" fmla="*/ 28719 w 3816424"/>
              <a:gd name="connsiteY8" fmla="*/ 3132348 h 3132348"/>
              <a:gd name="connsiteX9" fmla="*/ 0 w 3816424"/>
              <a:gd name="connsiteY9" fmla="*/ 3103629 h 3132348"/>
              <a:gd name="connsiteX10" fmla="*/ 0 w 3816424"/>
              <a:gd name="connsiteY10" fmla="*/ 2867445 h 3132348"/>
              <a:gd name="connsiteX11" fmla="*/ 0 w 3816424"/>
              <a:gd name="connsiteY11" fmla="*/ 2769250 h 3132348"/>
              <a:gd name="connsiteX12" fmla="*/ 0 w 3816424"/>
              <a:gd name="connsiteY12" fmla="*/ 28719 h 3132348"/>
              <a:gd name="connsiteX13" fmla="*/ 28719 w 3816424"/>
              <a:gd name="connsiteY13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69304 w 3816424"/>
              <a:gd name="connsiteY5" fmla="*/ 3132348 h 3132348"/>
              <a:gd name="connsiteX6" fmla="*/ 264903 w 3816424"/>
              <a:gd name="connsiteY6" fmla="*/ 3132348 h 3132348"/>
              <a:gd name="connsiteX7" fmla="*/ 28719 w 3816424"/>
              <a:gd name="connsiteY7" fmla="*/ 3132348 h 3132348"/>
              <a:gd name="connsiteX8" fmla="*/ 0 w 3816424"/>
              <a:gd name="connsiteY8" fmla="*/ 3103629 h 3132348"/>
              <a:gd name="connsiteX9" fmla="*/ 0 w 3816424"/>
              <a:gd name="connsiteY9" fmla="*/ 2867445 h 3132348"/>
              <a:gd name="connsiteX10" fmla="*/ 0 w 3816424"/>
              <a:gd name="connsiteY10" fmla="*/ 2769250 h 3132348"/>
              <a:gd name="connsiteX11" fmla="*/ 0 w 3816424"/>
              <a:gd name="connsiteY11" fmla="*/ 28719 h 3132348"/>
              <a:gd name="connsiteX12" fmla="*/ 28719 w 3816424"/>
              <a:gd name="connsiteY12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64903 w 3816424"/>
              <a:gd name="connsiteY5" fmla="*/ 3132348 h 3132348"/>
              <a:gd name="connsiteX6" fmla="*/ 28719 w 3816424"/>
              <a:gd name="connsiteY6" fmla="*/ 3132348 h 3132348"/>
              <a:gd name="connsiteX7" fmla="*/ 0 w 3816424"/>
              <a:gd name="connsiteY7" fmla="*/ 3103629 h 3132348"/>
              <a:gd name="connsiteX8" fmla="*/ 0 w 3816424"/>
              <a:gd name="connsiteY8" fmla="*/ 2867445 h 3132348"/>
              <a:gd name="connsiteX9" fmla="*/ 0 w 3816424"/>
              <a:gd name="connsiteY9" fmla="*/ 2769250 h 3132348"/>
              <a:gd name="connsiteX10" fmla="*/ 0 w 3816424"/>
              <a:gd name="connsiteY10" fmla="*/ 28719 h 3132348"/>
              <a:gd name="connsiteX11" fmla="*/ 28719 w 3816424"/>
              <a:gd name="connsiteY11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67445 h 3132348"/>
              <a:gd name="connsiteX8" fmla="*/ 0 w 3816424"/>
              <a:gd name="connsiteY8" fmla="*/ 2769250 h 3132348"/>
              <a:gd name="connsiteX9" fmla="*/ 0 w 3816424"/>
              <a:gd name="connsiteY9" fmla="*/ 28719 h 3132348"/>
              <a:gd name="connsiteX10" fmla="*/ 28719 w 3816424"/>
              <a:gd name="connsiteY10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769250 h 3132348"/>
              <a:gd name="connsiteX8" fmla="*/ 0 w 3816424"/>
              <a:gd name="connsiteY8" fmla="*/ 28719 h 3132348"/>
              <a:gd name="connsiteX9" fmla="*/ 28719 w 3816424"/>
              <a:gd name="connsiteY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719 h 3132348"/>
              <a:gd name="connsiteX8" fmla="*/ 28719 w 3816424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3132348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3103629"/>
                </a:lnTo>
                <a:cubicBezTo>
                  <a:pt x="3816424" y="3119490"/>
                  <a:pt x="3803566" y="3132348"/>
                  <a:pt x="3787705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5" name="Bildplatzhalter 3">
            <a:extLst>
              <a:ext uri="{FF2B5EF4-FFF2-40B4-BE49-F238E27FC236}">
                <a16:creationId xmlns:a16="http://schemas.microsoft.com/office/drawing/2014/main" id="{2A813052-F62D-9ABA-E574-D715704F37E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8220236" y="1160747"/>
            <a:ext cx="3852428" cy="3132348"/>
          </a:xfrm>
          <a:custGeom>
            <a:avLst/>
            <a:gdLst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69304 w 3852428"/>
              <a:gd name="connsiteY2" fmla="*/ 0 h 3132348"/>
              <a:gd name="connsiteX3" fmla="*/ 3483124 w 3852428"/>
              <a:gd name="connsiteY3" fmla="*/ 0 h 3132348"/>
              <a:gd name="connsiteX4" fmla="*/ 3823709 w 3852428"/>
              <a:gd name="connsiteY4" fmla="*/ 0 h 3132348"/>
              <a:gd name="connsiteX5" fmla="*/ 3852428 w 3852428"/>
              <a:gd name="connsiteY5" fmla="*/ 28719 h 3132348"/>
              <a:gd name="connsiteX6" fmla="*/ 3852428 w 3852428"/>
              <a:gd name="connsiteY6" fmla="*/ 255380 h 3132348"/>
              <a:gd name="connsiteX7" fmla="*/ 3852428 w 3852428"/>
              <a:gd name="connsiteY7" fmla="*/ 363098 h 3132348"/>
              <a:gd name="connsiteX8" fmla="*/ 3852428 w 3852428"/>
              <a:gd name="connsiteY8" fmla="*/ 2769250 h 3132348"/>
              <a:gd name="connsiteX9" fmla="*/ 3852428 w 3852428"/>
              <a:gd name="connsiteY9" fmla="*/ 2876968 h 3132348"/>
              <a:gd name="connsiteX10" fmla="*/ 3852428 w 3852428"/>
              <a:gd name="connsiteY10" fmla="*/ 3103629 h 3132348"/>
              <a:gd name="connsiteX11" fmla="*/ 3823709 w 3852428"/>
              <a:gd name="connsiteY11" fmla="*/ 3132348 h 3132348"/>
              <a:gd name="connsiteX12" fmla="*/ 3597048 w 3852428"/>
              <a:gd name="connsiteY12" fmla="*/ 3132348 h 3132348"/>
              <a:gd name="connsiteX13" fmla="*/ 3483124 w 3852428"/>
              <a:gd name="connsiteY13" fmla="*/ 3132348 h 3132348"/>
              <a:gd name="connsiteX14" fmla="*/ 369304 w 3852428"/>
              <a:gd name="connsiteY14" fmla="*/ 3132348 h 3132348"/>
              <a:gd name="connsiteX15" fmla="*/ 255380 w 3852428"/>
              <a:gd name="connsiteY15" fmla="*/ 3132348 h 3132348"/>
              <a:gd name="connsiteX16" fmla="*/ 28719 w 3852428"/>
              <a:gd name="connsiteY16" fmla="*/ 3132348 h 3132348"/>
              <a:gd name="connsiteX17" fmla="*/ 0 w 3852428"/>
              <a:gd name="connsiteY17" fmla="*/ 3103629 h 3132348"/>
              <a:gd name="connsiteX18" fmla="*/ 0 w 3852428"/>
              <a:gd name="connsiteY18" fmla="*/ 2876968 h 3132348"/>
              <a:gd name="connsiteX19" fmla="*/ 0 w 3852428"/>
              <a:gd name="connsiteY19" fmla="*/ 2769250 h 3132348"/>
              <a:gd name="connsiteX20" fmla="*/ 0 w 3852428"/>
              <a:gd name="connsiteY20" fmla="*/ 363098 h 3132348"/>
              <a:gd name="connsiteX21" fmla="*/ 0 w 3852428"/>
              <a:gd name="connsiteY21" fmla="*/ 255380 h 3132348"/>
              <a:gd name="connsiteX22" fmla="*/ 0 w 3852428"/>
              <a:gd name="connsiteY22" fmla="*/ 28719 h 3132348"/>
              <a:gd name="connsiteX23" fmla="*/ 28719 w 3852428"/>
              <a:gd name="connsiteY23" fmla="*/ 0 h 3132348"/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483124 w 3852428"/>
              <a:gd name="connsiteY2" fmla="*/ 0 h 3132348"/>
              <a:gd name="connsiteX3" fmla="*/ 3823709 w 3852428"/>
              <a:gd name="connsiteY3" fmla="*/ 0 h 3132348"/>
              <a:gd name="connsiteX4" fmla="*/ 3852428 w 3852428"/>
              <a:gd name="connsiteY4" fmla="*/ 28719 h 3132348"/>
              <a:gd name="connsiteX5" fmla="*/ 3852428 w 3852428"/>
              <a:gd name="connsiteY5" fmla="*/ 255380 h 3132348"/>
              <a:gd name="connsiteX6" fmla="*/ 3852428 w 3852428"/>
              <a:gd name="connsiteY6" fmla="*/ 363098 h 3132348"/>
              <a:gd name="connsiteX7" fmla="*/ 3852428 w 3852428"/>
              <a:gd name="connsiteY7" fmla="*/ 2769250 h 3132348"/>
              <a:gd name="connsiteX8" fmla="*/ 3852428 w 3852428"/>
              <a:gd name="connsiteY8" fmla="*/ 2876968 h 3132348"/>
              <a:gd name="connsiteX9" fmla="*/ 3852428 w 3852428"/>
              <a:gd name="connsiteY9" fmla="*/ 3103629 h 3132348"/>
              <a:gd name="connsiteX10" fmla="*/ 3823709 w 3852428"/>
              <a:gd name="connsiteY10" fmla="*/ 3132348 h 3132348"/>
              <a:gd name="connsiteX11" fmla="*/ 3597048 w 3852428"/>
              <a:gd name="connsiteY11" fmla="*/ 3132348 h 3132348"/>
              <a:gd name="connsiteX12" fmla="*/ 3483124 w 3852428"/>
              <a:gd name="connsiteY12" fmla="*/ 3132348 h 3132348"/>
              <a:gd name="connsiteX13" fmla="*/ 369304 w 3852428"/>
              <a:gd name="connsiteY13" fmla="*/ 3132348 h 3132348"/>
              <a:gd name="connsiteX14" fmla="*/ 255380 w 3852428"/>
              <a:gd name="connsiteY14" fmla="*/ 3132348 h 3132348"/>
              <a:gd name="connsiteX15" fmla="*/ 28719 w 3852428"/>
              <a:gd name="connsiteY15" fmla="*/ 3132348 h 3132348"/>
              <a:gd name="connsiteX16" fmla="*/ 0 w 3852428"/>
              <a:gd name="connsiteY16" fmla="*/ 3103629 h 3132348"/>
              <a:gd name="connsiteX17" fmla="*/ 0 w 3852428"/>
              <a:gd name="connsiteY17" fmla="*/ 2876968 h 3132348"/>
              <a:gd name="connsiteX18" fmla="*/ 0 w 3852428"/>
              <a:gd name="connsiteY18" fmla="*/ 2769250 h 3132348"/>
              <a:gd name="connsiteX19" fmla="*/ 0 w 3852428"/>
              <a:gd name="connsiteY19" fmla="*/ 363098 h 3132348"/>
              <a:gd name="connsiteX20" fmla="*/ 0 w 3852428"/>
              <a:gd name="connsiteY20" fmla="*/ 255380 h 3132348"/>
              <a:gd name="connsiteX21" fmla="*/ 0 w 3852428"/>
              <a:gd name="connsiteY21" fmla="*/ 28719 h 3132348"/>
              <a:gd name="connsiteX22" fmla="*/ 28719 w 3852428"/>
              <a:gd name="connsiteY2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55380 h 3132348"/>
              <a:gd name="connsiteX20" fmla="*/ 0 w 3852428"/>
              <a:gd name="connsiteY20" fmla="*/ 28719 h 3132348"/>
              <a:gd name="connsiteX21" fmla="*/ 28719 w 3852428"/>
              <a:gd name="connsiteY2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8719 h 3132348"/>
              <a:gd name="connsiteX20" fmla="*/ 28719 w 3852428"/>
              <a:gd name="connsiteY2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28719 h 3132348"/>
              <a:gd name="connsiteX19" fmla="*/ 28719 w 3852428"/>
              <a:gd name="connsiteY19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8719 h 3132348"/>
              <a:gd name="connsiteX18" fmla="*/ 28719 w 3852428"/>
              <a:gd name="connsiteY18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19 h 3132348"/>
              <a:gd name="connsiteX17" fmla="*/ 28719 w 3852428"/>
              <a:gd name="connsiteY17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8719 w 3852428"/>
              <a:gd name="connsiteY13" fmla="*/ 3132348 h 3132348"/>
              <a:gd name="connsiteX14" fmla="*/ 0 w 3852428"/>
              <a:gd name="connsiteY14" fmla="*/ 3103629 h 3132348"/>
              <a:gd name="connsiteX15" fmla="*/ 0 w 3852428"/>
              <a:gd name="connsiteY15" fmla="*/ 28719 h 3132348"/>
              <a:gd name="connsiteX16" fmla="*/ 28719 w 3852428"/>
              <a:gd name="connsiteY16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28719 w 3852428"/>
              <a:gd name="connsiteY12" fmla="*/ 3132348 h 3132348"/>
              <a:gd name="connsiteX13" fmla="*/ 0 w 3852428"/>
              <a:gd name="connsiteY13" fmla="*/ 3103629 h 3132348"/>
              <a:gd name="connsiteX14" fmla="*/ 0 w 3852428"/>
              <a:gd name="connsiteY14" fmla="*/ 28719 h 3132348"/>
              <a:gd name="connsiteX15" fmla="*/ 28719 w 3852428"/>
              <a:gd name="connsiteY15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28719 w 3852428"/>
              <a:gd name="connsiteY11" fmla="*/ 3132348 h 3132348"/>
              <a:gd name="connsiteX12" fmla="*/ 0 w 3852428"/>
              <a:gd name="connsiteY12" fmla="*/ 3103629 h 3132348"/>
              <a:gd name="connsiteX13" fmla="*/ 0 w 3852428"/>
              <a:gd name="connsiteY13" fmla="*/ 28719 h 3132348"/>
              <a:gd name="connsiteX14" fmla="*/ 28719 w 3852428"/>
              <a:gd name="connsiteY14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28719 w 3852428"/>
              <a:gd name="connsiteY10" fmla="*/ 3132348 h 3132348"/>
              <a:gd name="connsiteX11" fmla="*/ 0 w 3852428"/>
              <a:gd name="connsiteY11" fmla="*/ 3103629 h 3132348"/>
              <a:gd name="connsiteX12" fmla="*/ 0 w 3852428"/>
              <a:gd name="connsiteY12" fmla="*/ 28719 h 3132348"/>
              <a:gd name="connsiteX13" fmla="*/ 28719 w 3852428"/>
              <a:gd name="connsiteY13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3103629 h 3132348"/>
              <a:gd name="connsiteX8" fmla="*/ 3823709 w 3852428"/>
              <a:gd name="connsiteY8" fmla="*/ 3132348 h 3132348"/>
              <a:gd name="connsiteX9" fmla="*/ 28719 w 3852428"/>
              <a:gd name="connsiteY9" fmla="*/ 3132348 h 3132348"/>
              <a:gd name="connsiteX10" fmla="*/ 0 w 3852428"/>
              <a:gd name="connsiteY10" fmla="*/ 3103629 h 3132348"/>
              <a:gd name="connsiteX11" fmla="*/ 0 w 3852428"/>
              <a:gd name="connsiteY11" fmla="*/ 28719 h 3132348"/>
              <a:gd name="connsiteX12" fmla="*/ 28719 w 3852428"/>
              <a:gd name="connsiteY1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3103629 h 3132348"/>
              <a:gd name="connsiteX7" fmla="*/ 3823709 w 3852428"/>
              <a:gd name="connsiteY7" fmla="*/ 3132348 h 3132348"/>
              <a:gd name="connsiteX8" fmla="*/ 28719 w 3852428"/>
              <a:gd name="connsiteY8" fmla="*/ 3132348 h 3132348"/>
              <a:gd name="connsiteX9" fmla="*/ 0 w 3852428"/>
              <a:gd name="connsiteY9" fmla="*/ 3103629 h 3132348"/>
              <a:gd name="connsiteX10" fmla="*/ 0 w 3852428"/>
              <a:gd name="connsiteY10" fmla="*/ 28719 h 3132348"/>
              <a:gd name="connsiteX11" fmla="*/ 28719 w 3852428"/>
              <a:gd name="connsiteY1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103629 h 3132348"/>
              <a:gd name="connsiteX6" fmla="*/ 3823709 w 3852428"/>
              <a:gd name="connsiteY6" fmla="*/ 3132348 h 3132348"/>
              <a:gd name="connsiteX7" fmla="*/ 28719 w 3852428"/>
              <a:gd name="connsiteY7" fmla="*/ 3132348 h 3132348"/>
              <a:gd name="connsiteX8" fmla="*/ 0 w 3852428"/>
              <a:gd name="connsiteY8" fmla="*/ 3103629 h 3132348"/>
              <a:gd name="connsiteX9" fmla="*/ 0 w 3852428"/>
              <a:gd name="connsiteY9" fmla="*/ 28719 h 3132348"/>
              <a:gd name="connsiteX10" fmla="*/ 28719 w 3852428"/>
              <a:gd name="connsiteY1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3103629 h 3132348"/>
              <a:gd name="connsiteX5" fmla="*/ 3823709 w 3852428"/>
              <a:gd name="connsiteY5" fmla="*/ 3132348 h 3132348"/>
              <a:gd name="connsiteX6" fmla="*/ 28719 w 3852428"/>
              <a:gd name="connsiteY6" fmla="*/ 3132348 h 3132348"/>
              <a:gd name="connsiteX7" fmla="*/ 0 w 3852428"/>
              <a:gd name="connsiteY7" fmla="*/ 3103629 h 3132348"/>
              <a:gd name="connsiteX8" fmla="*/ 0 w 3852428"/>
              <a:gd name="connsiteY8" fmla="*/ 28719 h 3132348"/>
              <a:gd name="connsiteX9" fmla="*/ 28719 w 3852428"/>
              <a:gd name="connsiteY9" fmla="*/ 0 h 3132348"/>
              <a:gd name="connsiteX0" fmla="*/ 28719 w 3852428"/>
              <a:gd name="connsiteY0" fmla="*/ 0 h 3132348"/>
              <a:gd name="connsiteX1" fmla="*/ 3823709 w 3852428"/>
              <a:gd name="connsiteY1" fmla="*/ 0 h 3132348"/>
              <a:gd name="connsiteX2" fmla="*/ 3852428 w 3852428"/>
              <a:gd name="connsiteY2" fmla="*/ 28719 h 3132348"/>
              <a:gd name="connsiteX3" fmla="*/ 3852428 w 3852428"/>
              <a:gd name="connsiteY3" fmla="*/ 3103629 h 3132348"/>
              <a:gd name="connsiteX4" fmla="*/ 3823709 w 3852428"/>
              <a:gd name="connsiteY4" fmla="*/ 3132348 h 3132348"/>
              <a:gd name="connsiteX5" fmla="*/ 28719 w 3852428"/>
              <a:gd name="connsiteY5" fmla="*/ 3132348 h 3132348"/>
              <a:gd name="connsiteX6" fmla="*/ 0 w 3852428"/>
              <a:gd name="connsiteY6" fmla="*/ 3103629 h 3132348"/>
              <a:gd name="connsiteX7" fmla="*/ 0 w 3852428"/>
              <a:gd name="connsiteY7" fmla="*/ 28719 h 3132348"/>
              <a:gd name="connsiteX8" fmla="*/ 28719 w 385242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3132348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3103629"/>
                </a:lnTo>
                <a:cubicBezTo>
                  <a:pt x="3852428" y="3119490"/>
                  <a:pt x="3839570" y="3132348"/>
                  <a:pt x="382370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durch Klicken auf Symbol hinzufügen</a:t>
            </a:r>
          </a:p>
          <a:p>
            <a:endParaRPr lang="de-DE" dirty="0"/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239CCFA5-938D-7FAC-F4C7-9B4F94B9ADE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3CD3F3-4F6E-B828-F772-D7E725AD2F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1806B20A-DE3E-D8B5-1745-FDB4D13F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129089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2"/>
              </a:solidFill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A012D1E-41F8-9356-A4D8-2ED374C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239CCFA5-938D-7FAC-F4C7-9B4F94B9ADE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3CD3F3-4F6E-B828-F772-D7E725AD2F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0" name="Bildplatzhalter 1">
            <a:extLst>
              <a:ext uri="{FF2B5EF4-FFF2-40B4-BE49-F238E27FC236}">
                <a16:creationId xmlns:a16="http://schemas.microsoft.com/office/drawing/2014/main" id="{69753937-7A43-7111-4395-1F1D9CE70E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Bildplatzhalter 1">
            <a:extLst>
              <a:ext uri="{FF2B5EF4-FFF2-40B4-BE49-F238E27FC236}">
                <a16:creationId xmlns:a16="http://schemas.microsoft.com/office/drawing/2014/main" id="{A5DFA781-E70E-C1D6-DEE9-E8873A726A3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418782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Bildplatzhalter 1">
            <a:extLst>
              <a:ext uri="{FF2B5EF4-FFF2-40B4-BE49-F238E27FC236}">
                <a16:creationId xmlns:a16="http://schemas.microsoft.com/office/drawing/2014/main" id="{7A8DCF7E-055F-060B-4E70-2C6440B666E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822007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1156D536-FF9F-5C29-20CF-4E7143103DB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05955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vier Perso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2"/>
              </a:solidFill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244792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A012D1E-41F8-9356-A4D8-2ED374C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24479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323233" y="4617132"/>
            <a:ext cx="2482088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6384131" y="4617132"/>
            <a:ext cx="2482088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239CCFA5-938D-7FAC-F4C7-9B4F94B9ADE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6575" y="5013176"/>
            <a:ext cx="248208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3CD3F3-4F6E-B828-F772-D7E725AD2F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4132" y="5013176"/>
            <a:ext cx="248364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0" name="Textplatzhalter 16">
            <a:extLst>
              <a:ext uri="{FF2B5EF4-FFF2-40B4-BE49-F238E27FC236}">
                <a16:creationId xmlns:a16="http://schemas.microsoft.com/office/drawing/2014/main" id="{FEFDC085-88E2-C7C9-E8DE-617EEC63137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9444831" y="4620294"/>
            <a:ext cx="244652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accent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34694B96-FFE5-1AA1-4350-F1C453B6A49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9444832" y="5016338"/>
            <a:ext cx="2446523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accent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78EFA4AE-227F-57FE-D5E4-73ECAF08E2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463"/>
            <a:ext cx="2628628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15F43DCF-993E-B3D5-A7FE-158D722BB23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3143250" y="1160463"/>
            <a:ext cx="2664000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Bildplatzhalter 1">
            <a:extLst>
              <a:ext uri="{FF2B5EF4-FFF2-40B4-BE49-F238E27FC236}">
                <a16:creationId xmlns:a16="http://schemas.microsoft.com/office/drawing/2014/main" id="{E6BF515F-F60B-AF0C-999F-FE1B2E15FDBA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6203950" y="1160463"/>
            <a:ext cx="26638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7" name="Bildplatzhalter 1">
            <a:extLst>
              <a:ext uri="{FF2B5EF4-FFF2-40B4-BE49-F238E27FC236}">
                <a16:creationId xmlns:a16="http://schemas.microsoft.com/office/drawing/2014/main" id="{BD53E3DE-F80F-4D58-3266-E3DFD464287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9263600" y="1160463"/>
            <a:ext cx="26271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2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8175D0CC-6A5D-67CC-9053-7255673D169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222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de-DE" dirty="0"/>
              <a:t>Agenda bearbeiten (maximal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12" name="roedl.com">
            <a:hlinkClick r:id="rId2"/>
            <a:extLst>
              <a:ext uri="{FF2B5EF4-FFF2-40B4-BE49-F238E27FC236}">
                <a16:creationId xmlns:a16="http://schemas.microsoft.com/office/drawing/2014/main" id="{09292305-AFE2-81E0-206B-244421B617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1" i="0" u="none" strike="noStrike" kern="1200" cap="none" spc="0" normalizeH="0" baseline="0" noProof="0" dirty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97927554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49CAA8B0-A2C9-3593-7C1F-AEAFD18BA0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FBBCD946-F298-DC26-81F6-4896A3618C2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1" i="0" u="none" strike="noStrike" kern="1200" cap="none" spc="0" normalizeH="0" baseline="0" noProof="0" dirty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883729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212" y="1268760"/>
            <a:ext cx="3456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4002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B6E314E-1227-95D2-8567-0B796337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766417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4B08FF30-3808-1793-48AD-F734D3F3C95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1" i="0" u="none" strike="noStrike" kern="1200" cap="none" spc="0" normalizeH="0" baseline="0" noProof="0" dirty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96980859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mit Unter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X. Edit chapter names by clicking</a:t>
            </a:r>
            <a:endParaRPr lang="de-DE" dirty="0"/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4B08FF30-3808-1793-48AD-F734D3F3C95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GT America LC Bold" pitchFamily="2" charset="0"/>
              </a:rPr>
              <a:t>roedl.com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592148B-455F-2E16-584B-0307793DE2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7" y="1268413"/>
            <a:ext cx="11591925" cy="360387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X.X Edit </a:t>
            </a:r>
            <a:r>
              <a:rPr lang="de-DE" dirty="0" err="1"/>
              <a:t>chapter</a:t>
            </a:r>
            <a:r>
              <a:rPr lang="de-DE" dirty="0"/>
              <a:t> </a:t>
            </a:r>
            <a:r>
              <a:rPr lang="de-DE" dirty="0" err="1"/>
              <a:t>subheading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CDE9619-65F6-7774-7AD2-C096DB1C0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157518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130FE5C2-FCEA-9F46-C0C9-57970FE59C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57889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C71E9EA5-3608-FD57-3885-DC24CD1E53A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1" i="0" u="none" strike="noStrike" kern="1200" cap="none" spc="0" normalizeH="0" baseline="0" noProof="0" dirty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69278070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1CE20C06-868E-8149-CDE3-57983ECC78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8" y="0"/>
            <a:ext cx="12193199" cy="6858000"/>
          </a:xfrm>
          <a:custGeom>
            <a:avLst/>
            <a:gdLst>
              <a:gd name="connsiteX0" fmla="*/ 148654 w 12193199"/>
              <a:gd name="connsiteY0" fmla="*/ 6543489 h 6858000"/>
              <a:gd name="connsiteX1" fmla="*/ 119935 w 12193199"/>
              <a:gd name="connsiteY1" fmla="*/ 6572208 h 6858000"/>
              <a:gd name="connsiteX2" fmla="*/ 119936 w 12193199"/>
              <a:gd name="connsiteY2" fmla="*/ 6730793 h 6858000"/>
              <a:gd name="connsiteX3" fmla="*/ 148655 w 12193199"/>
              <a:gd name="connsiteY3" fmla="*/ 6759512 h 6858000"/>
              <a:gd name="connsiteX4" fmla="*/ 12044543 w 12193199"/>
              <a:gd name="connsiteY4" fmla="*/ 6759512 h 6858000"/>
              <a:gd name="connsiteX5" fmla="*/ 12073262 w 12193199"/>
              <a:gd name="connsiteY5" fmla="*/ 6730793 h 6858000"/>
              <a:gd name="connsiteX6" fmla="*/ 12073262 w 12193199"/>
              <a:gd name="connsiteY6" fmla="*/ 6572208 h 6858000"/>
              <a:gd name="connsiteX7" fmla="*/ 12044543 w 12193199"/>
              <a:gd name="connsiteY7" fmla="*/ 6543489 h 6858000"/>
              <a:gd name="connsiteX8" fmla="*/ 148653 w 12193199"/>
              <a:gd name="connsiteY8" fmla="*/ 116630 h 6858000"/>
              <a:gd name="connsiteX9" fmla="*/ 119934 w 12193199"/>
              <a:gd name="connsiteY9" fmla="*/ 145349 h 6858000"/>
              <a:gd name="connsiteX10" fmla="*/ 119935 w 12193199"/>
              <a:gd name="connsiteY10" fmla="*/ 1059910 h 6858000"/>
              <a:gd name="connsiteX11" fmla="*/ 148653 w 12193199"/>
              <a:gd name="connsiteY11" fmla="*/ 1088629 h 6858000"/>
              <a:gd name="connsiteX12" fmla="*/ 12044542 w 12193199"/>
              <a:gd name="connsiteY12" fmla="*/ 1088629 h 6858000"/>
              <a:gd name="connsiteX13" fmla="*/ 12073261 w 12193199"/>
              <a:gd name="connsiteY13" fmla="*/ 1059910 h 6858000"/>
              <a:gd name="connsiteX14" fmla="*/ 12073261 w 12193199"/>
              <a:gd name="connsiteY14" fmla="*/ 145349 h 6858000"/>
              <a:gd name="connsiteX15" fmla="*/ 12044542 w 12193199"/>
              <a:gd name="connsiteY15" fmla="*/ 116630 h 6858000"/>
              <a:gd name="connsiteX16" fmla="*/ 0 w 12193199"/>
              <a:gd name="connsiteY16" fmla="*/ 0 h 6858000"/>
              <a:gd name="connsiteX17" fmla="*/ 12193199 w 12193199"/>
              <a:gd name="connsiteY17" fmla="*/ 0 h 6858000"/>
              <a:gd name="connsiteX18" fmla="*/ 12193199 w 12193199"/>
              <a:gd name="connsiteY18" fmla="*/ 6858000 h 6858000"/>
              <a:gd name="connsiteX19" fmla="*/ 0 w 12193199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3199" h="6858000">
                <a:moveTo>
                  <a:pt x="148654" y="6543489"/>
                </a:moveTo>
                <a:cubicBezTo>
                  <a:pt x="132793" y="6543489"/>
                  <a:pt x="119935" y="6556347"/>
                  <a:pt x="119935" y="6572208"/>
                </a:cubicBezTo>
                <a:cubicBezTo>
                  <a:pt x="119935" y="6625070"/>
                  <a:pt x="119936" y="6677931"/>
                  <a:pt x="119936" y="6730793"/>
                </a:cubicBezTo>
                <a:cubicBezTo>
                  <a:pt x="119936" y="6746654"/>
                  <a:pt x="132794" y="6759512"/>
                  <a:pt x="148655" y="6759512"/>
                </a:cubicBezTo>
                <a:lnTo>
                  <a:pt x="12044543" y="6759512"/>
                </a:lnTo>
                <a:cubicBezTo>
                  <a:pt x="12060404" y="6759512"/>
                  <a:pt x="12073262" y="6746654"/>
                  <a:pt x="12073262" y="6730793"/>
                </a:cubicBezTo>
                <a:lnTo>
                  <a:pt x="12073262" y="6572208"/>
                </a:lnTo>
                <a:cubicBezTo>
                  <a:pt x="12073262" y="6556347"/>
                  <a:pt x="12060404" y="6543489"/>
                  <a:pt x="12044543" y="6543489"/>
                </a:cubicBezTo>
                <a:close/>
                <a:moveTo>
                  <a:pt x="148653" y="116630"/>
                </a:moveTo>
                <a:cubicBezTo>
                  <a:pt x="132792" y="116630"/>
                  <a:pt x="119934" y="129488"/>
                  <a:pt x="119934" y="145349"/>
                </a:cubicBezTo>
                <a:cubicBezTo>
                  <a:pt x="119934" y="450203"/>
                  <a:pt x="119935" y="755056"/>
                  <a:pt x="119935" y="1059910"/>
                </a:cubicBezTo>
                <a:cubicBezTo>
                  <a:pt x="119935" y="1075771"/>
                  <a:pt x="132793" y="1088629"/>
                  <a:pt x="148653" y="1088629"/>
                </a:cubicBezTo>
                <a:lnTo>
                  <a:pt x="12044542" y="1088629"/>
                </a:lnTo>
                <a:cubicBezTo>
                  <a:pt x="12060403" y="1088629"/>
                  <a:pt x="12073261" y="1075771"/>
                  <a:pt x="12073261" y="1059910"/>
                </a:cubicBezTo>
                <a:lnTo>
                  <a:pt x="12073261" y="145349"/>
                </a:lnTo>
                <a:cubicBezTo>
                  <a:pt x="12073261" y="129488"/>
                  <a:pt x="12060403" y="116630"/>
                  <a:pt x="12044542" y="116630"/>
                </a:cubicBezTo>
                <a:close/>
                <a:moveTo>
                  <a:pt x="0" y="0"/>
                </a:moveTo>
                <a:lnTo>
                  <a:pt x="12193199" y="0"/>
                </a:lnTo>
                <a:lnTo>
                  <a:pt x="121931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bearbeiten (max.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17" name="roedl.com">
            <a:hlinkClick r:id="rId2"/>
            <a:extLst>
              <a:ext uri="{FF2B5EF4-FFF2-40B4-BE49-F238E27FC236}">
                <a16:creationId xmlns:a16="http://schemas.microsoft.com/office/drawing/2014/main" id="{838FE8AB-4215-A6B1-E6CA-9120DBC50B6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1" i="0" u="none" strike="noStrike" kern="1200" cap="none" spc="0" normalizeH="0" baseline="0" noProof="0" dirty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93350971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068FACB-455F-1AF5-AEFA-82974AE1490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237396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752475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80C176D-B8F9-9453-B59D-4DF1E801D2A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830961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2A0F2B9-FF25-E1B4-083A-87A95CBE7C3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17179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212" y="1268760"/>
            <a:ext cx="3456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4002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D848A03-9A6D-3729-E2C3-221D412E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642566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24226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383338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EFE7C43-2E2D-D55D-CB05-85AB8F3DFE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44372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0EAEE3B-20F7-C200-4AFC-A8524441B6A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52016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11592000" cy="307777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11592000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11592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6206825"/>
            <a:ext cx="11592000" cy="138499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57DDEFF-76B5-B0EB-779D-D4163B65F61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754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24226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383338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EFE7C43-2E2D-D55D-CB05-85AB8F3DFE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44372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2764B15-0B94-6F35-848A-626EB7C738C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664383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CE218EB-1CF1-A15D-0B2D-AEF5E3C06A0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782532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808" y="1268760"/>
            <a:ext cx="752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808" y="1628800"/>
            <a:ext cx="752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808" y="1952836"/>
            <a:ext cx="752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808" y="6206825"/>
            <a:ext cx="752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F434EEF-369C-0DCA-A9B9-A4A74B95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145670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8401050" y="1268760"/>
            <a:ext cx="3490758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401050" y="1628800"/>
            <a:ext cx="349075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8401050" y="1952836"/>
            <a:ext cx="3490758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6206825"/>
            <a:ext cx="3490758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ABFDA60-1EAC-1599-7F0F-63CB562826E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728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5" y="1268760"/>
            <a:ext cx="244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324226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E83ED7F-6041-B7E1-280B-6082E9C9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511220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2" y="1268760"/>
            <a:ext cx="248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3692" y="1628800"/>
            <a:ext cx="248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3323692" y="1952836"/>
            <a:ext cx="248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323692" y="6206825"/>
            <a:ext cx="248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8B2C842-31F8-2301-B07D-CA69DA9E2E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444372" y="1268760"/>
            <a:ext cx="244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CBFCA19-4AC3-5D91-61E8-54BB34326E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444372" y="1628800"/>
            <a:ext cx="244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4" name="Diagrammplatzhalter 2">
            <a:extLst>
              <a:ext uri="{FF2B5EF4-FFF2-40B4-BE49-F238E27FC236}">
                <a16:creationId xmlns:a16="http://schemas.microsoft.com/office/drawing/2014/main" id="{7C45719A-3DAB-32D4-DC17-64F8D620D762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 bwMode="gray">
          <a:xfrm>
            <a:off x="9444372" y="1952836"/>
            <a:ext cx="244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B36423F-3865-6523-1D98-F38D92C930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9444372" y="6206825"/>
            <a:ext cx="244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A7093F9-193C-2FEA-A977-15A44C81A92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934764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189FB70-3DB2-9231-F6D9-8F397AADE61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978652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3492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3492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3492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1268760"/>
            <a:ext cx="3456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1628800"/>
            <a:ext cx="3456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213" y="1952836"/>
            <a:ext cx="3456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213" y="4334617"/>
            <a:ext cx="3456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213" y="4761148"/>
            <a:ext cx="3456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8631300B-0A06-8804-43D8-A5C9F0339A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8400256" y="1268760"/>
            <a:ext cx="3492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2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13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DEB7D9C-7019-A4F9-D351-A3DCB6039C7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607600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">
            <a:extLst>
              <a:ext uri="{FF2B5EF4-FFF2-40B4-BE49-F238E27FC236}">
                <a16:creationId xmlns:a16="http://schemas.microsoft.com/office/drawing/2014/main" id="{B8DBAF5D-2BA3-B81D-FB31-E2DDA02582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8" y="116632"/>
            <a:ext cx="11951999" cy="6336000"/>
          </a:xfrm>
          <a:custGeom>
            <a:avLst/>
            <a:gdLst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369304 w 11951999"/>
              <a:gd name="connsiteY22" fmla="*/ 0 h 6336000"/>
              <a:gd name="connsiteX23" fmla="*/ 11582695 w 11951999"/>
              <a:gd name="connsiteY2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11582695 w 11951999"/>
              <a:gd name="connsiteY2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11582695 w 11951999"/>
              <a:gd name="connsiteY2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8719 h 6336000"/>
              <a:gd name="connsiteX19" fmla="*/ 28719 w 11951999"/>
              <a:gd name="connsiteY19" fmla="*/ 0 h 6336000"/>
              <a:gd name="connsiteX20" fmla="*/ 11582695 w 11951999"/>
              <a:gd name="connsiteY2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28719 h 6336000"/>
              <a:gd name="connsiteX18" fmla="*/ 28719 w 11951999"/>
              <a:gd name="connsiteY18" fmla="*/ 0 h 6336000"/>
              <a:gd name="connsiteX19" fmla="*/ 11582695 w 11951999"/>
              <a:gd name="connsiteY19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28719 h 6336000"/>
              <a:gd name="connsiteX17" fmla="*/ 28719 w 11951999"/>
              <a:gd name="connsiteY17" fmla="*/ 0 h 6336000"/>
              <a:gd name="connsiteX18" fmla="*/ 11582695 w 11951999"/>
              <a:gd name="connsiteY18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28719 h 6336000"/>
              <a:gd name="connsiteX16" fmla="*/ 28719 w 11951999"/>
              <a:gd name="connsiteY16" fmla="*/ 0 h 6336000"/>
              <a:gd name="connsiteX17" fmla="*/ 11582695 w 11951999"/>
              <a:gd name="connsiteY17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8719 w 11951999"/>
              <a:gd name="connsiteY12" fmla="*/ 6336000 h 6336000"/>
              <a:gd name="connsiteX13" fmla="*/ 0 w 11951999"/>
              <a:gd name="connsiteY13" fmla="*/ 6307281 h 6336000"/>
              <a:gd name="connsiteX14" fmla="*/ 0 w 11951999"/>
              <a:gd name="connsiteY14" fmla="*/ 28719 h 6336000"/>
              <a:gd name="connsiteX15" fmla="*/ 28719 w 11951999"/>
              <a:gd name="connsiteY15" fmla="*/ 0 h 6336000"/>
              <a:gd name="connsiteX16" fmla="*/ 11582695 w 11951999"/>
              <a:gd name="connsiteY16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28719 w 11951999"/>
              <a:gd name="connsiteY11" fmla="*/ 6336000 h 6336000"/>
              <a:gd name="connsiteX12" fmla="*/ 0 w 11951999"/>
              <a:gd name="connsiteY12" fmla="*/ 6307281 h 6336000"/>
              <a:gd name="connsiteX13" fmla="*/ 0 w 11951999"/>
              <a:gd name="connsiteY13" fmla="*/ 28719 h 6336000"/>
              <a:gd name="connsiteX14" fmla="*/ 28719 w 11951999"/>
              <a:gd name="connsiteY14" fmla="*/ 0 h 6336000"/>
              <a:gd name="connsiteX15" fmla="*/ 11582695 w 11951999"/>
              <a:gd name="connsiteY15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28719 w 11951999"/>
              <a:gd name="connsiteY10" fmla="*/ 6336000 h 6336000"/>
              <a:gd name="connsiteX11" fmla="*/ 0 w 11951999"/>
              <a:gd name="connsiteY11" fmla="*/ 6307281 h 6336000"/>
              <a:gd name="connsiteX12" fmla="*/ 0 w 11951999"/>
              <a:gd name="connsiteY12" fmla="*/ 28719 h 6336000"/>
              <a:gd name="connsiteX13" fmla="*/ 28719 w 11951999"/>
              <a:gd name="connsiteY13" fmla="*/ 0 h 6336000"/>
              <a:gd name="connsiteX14" fmla="*/ 11582695 w 11951999"/>
              <a:gd name="connsiteY14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28719 w 11951999"/>
              <a:gd name="connsiteY9" fmla="*/ 6336000 h 6336000"/>
              <a:gd name="connsiteX10" fmla="*/ 0 w 11951999"/>
              <a:gd name="connsiteY10" fmla="*/ 6307281 h 6336000"/>
              <a:gd name="connsiteX11" fmla="*/ 0 w 11951999"/>
              <a:gd name="connsiteY11" fmla="*/ 28719 h 6336000"/>
              <a:gd name="connsiteX12" fmla="*/ 28719 w 11951999"/>
              <a:gd name="connsiteY12" fmla="*/ 0 h 6336000"/>
              <a:gd name="connsiteX13" fmla="*/ 11582695 w 11951999"/>
              <a:gd name="connsiteY1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307281 h 6336000"/>
              <a:gd name="connsiteX7" fmla="*/ 11923280 w 11951999"/>
              <a:gd name="connsiteY7" fmla="*/ 6336000 h 6336000"/>
              <a:gd name="connsiteX8" fmla="*/ 28719 w 11951999"/>
              <a:gd name="connsiteY8" fmla="*/ 6336000 h 6336000"/>
              <a:gd name="connsiteX9" fmla="*/ 0 w 11951999"/>
              <a:gd name="connsiteY9" fmla="*/ 6307281 h 6336000"/>
              <a:gd name="connsiteX10" fmla="*/ 0 w 11951999"/>
              <a:gd name="connsiteY10" fmla="*/ 28719 h 6336000"/>
              <a:gd name="connsiteX11" fmla="*/ 28719 w 11951999"/>
              <a:gd name="connsiteY11" fmla="*/ 0 h 6336000"/>
              <a:gd name="connsiteX12" fmla="*/ 11582695 w 11951999"/>
              <a:gd name="connsiteY1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6307281 h 6336000"/>
              <a:gd name="connsiteX6" fmla="*/ 11923280 w 11951999"/>
              <a:gd name="connsiteY6" fmla="*/ 6336000 h 6336000"/>
              <a:gd name="connsiteX7" fmla="*/ 28719 w 11951999"/>
              <a:gd name="connsiteY7" fmla="*/ 6336000 h 6336000"/>
              <a:gd name="connsiteX8" fmla="*/ 0 w 11951999"/>
              <a:gd name="connsiteY8" fmla="*/ 6307281 h 6336000"/>
              <a:gd name="connsiteX9" fmla="*/ 0 w 11951999"/>
              <a:gd name="connsiteY9" fmla="*/ 28719 h 6336000"/>
              <a:gd name="connsiteX10" fmla="*/ 28719 w 11951999"/>
              <a:gd name="connsiteY10" fmla="*/ 0 h 6336000"/>
              <a:gd name="connsiteX11" fmla="*/ 11582695 w 11951999"/>
              <a:gd name="connsiteY1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6307281 h 6336000"/>
              <a:gd name="connsiteX5" fmla="*/ 11923280 w 11951999"/>
              <a:gd name="connsiteY5" fmla="*/ 6336000 h 6336000"/>
              <a:gd name="connsiteX6" fmla="*/ 28719 w 11951999"/>
              <a:gd name="connsiteY6" fmla="*/ 6336000 h 6336000"/>
              <a:gd name="connsiteX7" fmla="*/ 0 w 11951999"/>
              <a:gd name="connsiteY7" fmla="*/ 6307281 h 6336000"/>
              <a:gd name="connsiteX8" fmla="*/ 0 w 11951999"/>
              <a:gd name="connsiteY8" fmla="*/ 28719 h 6336000"/>
              <a:gd name="connsiteX9" fmla="*/ 28719 w 11951999"/>
              <a:gd name="connsiteY9" fmla="*/ 0 h 6336000"/>
              <a:gd name="connsiteX10" fmla="*/ 11582695 w 11951999"/>
              <a:gd name="connsiteY1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  <a:gd name="connsiteX9" fmla="*/ 11582695 w 11951999"/>
              <a:gd name="connsiteY9" fmla="*/ 0 h 6336000"/>
              <a:gd name="connsiteX0" fmla="*/ 28719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51999" h="6336000">
                <a:moveTo>
                  <a:pt x="28719" y="0"/>
                </a:moveTo>
                <a:lnTo>
                  <a:pt x="11923280" y="0"/>
                </a:lnTo>
                <a:cubicBezTo>
                  <a:pt x="11939141" y="0"/>
                  <a:pt x="11951999" y="12858"/>
                  <a:pt x="11951999" y="28719"/>
                </a:cubicBezTo>
                <a:lnTo>
                  <a:pt x="11951999" y="6307281"/>
                </a:lnTo>
                <a:cubicBezTo>
                  <a:pt x="11951999" y="6323142"/>
                  <a:pt x="11939141" y="6336000"/>
                  <a:pt x="11923280" y="6336000"/>
                </a:cubicBezTo>
                <a:lnTo>
                  <a:pt x="28719" y="6336000"/>
                </a:lnTo>
                <a:cubicBezTo>
                  <a:pt x="12857" y="6336000"/>
                  <a:pt x="0" y="6323142"/>
                  <a:pt x="0" y="6307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1B52B2-67F8-407A-255A-C722BC7F2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4B91AD-47B5-D95F-5726-1142AA8BC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957841B-3120-C5A6-02FA-0DDE4EAC5D0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229233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BA60CED-D376-1A6D-4944-D0E0B620579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660684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963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119063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DEDC68F-B0E3-7085-D848-EC7DFDB4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2850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11592000" cy="307777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11592000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11592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6206825"/>
            <a:ext cx="11592000" cy="138499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D11FE45-B56F-FAA6-DCBA-02083D80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76196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04169396-B557-CE3B-9056-65D10165294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C89D324-5292-0A2A-B740-D3B065400D0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080292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9307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0"/>
            <a:ext cx="5987988" cy="6858000"/>
          </a:xfrm>
          <a:prstGeom prst="rect">
            <a:avLst/>
          </a:pr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627948" y="6597642"/>
            <a:ext cx="180020" cy="10772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E5FF26A-5FE4-8A3C-E27F-D3DE7DFC557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355191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4187788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F155735-5A77-0D70-98A4-A2D71BD68C3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995372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401050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6943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16BD35A-8932-1825-CFC6-DCC276168C2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55007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2000" cy="526298"/>
          </a:xfrm>
        </p:spPr>
        <p:txBody>
          <a:bodyPr/>
          <a:lstStyle/>
          <a:p>
            <a:r>
              <a:rPr lang="de-DE" dirty="0"/>
              <a:t>Folientitel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A3B8D5A7-E669-540F-F4BC-0124FF7366E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1072834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5263870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81EE652-5277-E01B-0403-6C33CF8561A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164870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7524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98A0EF0-ABA4-7563-A1D9-6A170B5634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B077C028-C79D-2DAC-5071-F57EAC39A85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8220236" y="116631"/>
            <a:ext cx="3854784" cy="6336704"/>
          </a:xfrm>
          <a:custGeom>
            <a:avLst/>
            <a:gdLst>
              <a:gd name="connsiteX0" fmla="*/ 28719 w 3854784"/>
              <a:gd name="connsiteY0" fmla="*/ 0 h 6336704"/>
              <a:gd name="connsiteX1" fmla="*/ 2015046 w 3854784"/>
              <a:gd name="connsiteY1" fmla="*/ 0 h 6336704"/>
              <a:gd name="connsiteX2" fmla="*/ 2628292 w 3854784"/>
              <a:gd name="connsiteY2" fmla="*/ 0 h 6336704"/>
              <a:gd name="connsiteX3" fmla="*/ 3826065 w 3854784"/>
              <a:gd name="connsiteY3" fmla="*/ 0 h 6336704"/>
              <a:gd name="connsiteX4" fmla="*/ 3854784 w 3854784"/>
              <a:gd name="connsiteY4" fmla="*/ 28719 h 6336704"/>
              <a:gd name="connsiteX5" fmla="*/ 3854784 w 3854784"/>
              <a:gd name="connsiteY5" fmla="*/ 6307985 h 6336704"/>
              <a:gd name="connsiteX6" fmla="*/ 3826065 w 3854784"/>
              <a:gd name="connsiteY6" fmla="*/ 6336704 h 6336704"/>
              <a:gd name="connsiteX7" fmla="*/ 2628292 w 3854784"/>
              <a:gd name="connsiteY7" fmla="*/ 6336704 h 6336704"/>
              <a:gd name="connsiteX8" fmla="*/ 2015046 w 3854784"/>
              <a:gd name="connsiteY8" fmla="*/ 6336704 h 6336704"/>
              <a:gd name="connsiteX9" fmla="*/ 28719 w 3854784"/>
              <a:gd name="connsiteY9" fmla="*/ 6336704 h 6336704"/>
              <a:gd name="connsiteX10" fmla="*/ 0 w 3854784"/>
              <a:gd name="connsiteY10" fmla="*/ 6307985 h 6336704"/>
              <a:gd name="connsiteX11" fmla="*/ 0 w 3854784"/>
              <a:gd name="connsiteY11" fmla="*/ 28719 h 6336704"/>
              <a:gd name="connsiteX12" fmla="*/ 28719 w 3854784"/>
              <a:gd name="connsiteY12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54784" h="6336704">
                <a:moveTo>
                  <a:pt x="28719" y="0"/>
                </a:moveTo>
                <a:lnTo>
                  <a:pt x="2015046" y="0"/>
                </a:lnTo>
                <a:lnTo>
                  <a:pt x="2628292" y="0"/>
                </a:lnTo>
                <a:lnTo>
                  <a:pt x="3826065" y="0"/>
                </a:lnTo>
                <a:cubicBezTo>
                  <a:pt x="3841926" y="0"/>
                  <a:pt x="3854784" y="12858"/>
                  <a:pt x="3854784" y="28719"/>
                </a:cubicBezTo>
                <a:lnTo>
                  <a:pt x="3854784" y="6307985"/>
                </a:lnTo>
                <a:cubicBezTo>
                  <a:pt x="3854784" y="6323846"/>
                  <a:pt x="3841926" y="6336704"/>
                  <a:pt x="3826065" y="6336704"/>
                </a:cubicBezTo>
                <a:lnTo>
                  <a:pt x="2628292" y="6336704"/>
                </a:lnTo>
                <a:lnTo>
                  <a:pt x="2015046" y="6336704"/>
                </a:ln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755B3F8-48F0-085B-0C7C-6CE43BDC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963644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1558DD4-0E79-F79B-5382-4FED5F36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086274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338" y="1268760"/>
            <a:ext cx="248443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444038" y="1268760"/>
            <a:ext cx="2447925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9063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6E33068-FEC7-07D2-A61D-9A343EC1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900914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8" name="Bildplatzhalter 1">
            <a:extLst>
              <a:ext uri="{FF2B5EF4-FFF2-40B4-BE49-F238E27FC236}">
                <a16:creationId xmlns:a16="http://schemas.microsoft.com/office/drawing/2014/main" id="{1D328EB5-CDD7-446F-A839-97FCEB44870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6204012" y="116632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3FA1D4C7-E1B1-DE9B-E93E-37334B398BB9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6204012" y="3339338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2124236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B1D0A89-A789-9F3B-0112-47463306526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379091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3143672" y="1160747"/>
            <a:ext cx="2844316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9264352" y="1160747"/>
            <a:ext cx="2808312" cy="5292589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25522EE-52F1-E36F-0875-2D74126A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222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350320E-9CEE-DA18-8672-6C3FC29B268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343246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24225" y="1268760"/>
            <a:ext cx="2484438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982" y="1160747"/>
            <a:ext cx="2843767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444038" y="1268760"/>
            <a:ext cx="2447318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119038" y="1160747"/>
            <a:ext cx="2808312" cy="5292441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EE73650-61D9-63DB-C0CA-C43A2372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410008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2AD4B567-78D8-4ABA-2AB1-6F8695FFDF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14015 w 5871008"/>
              <a:gd name="connsiteY10" fmla="*/ 3058828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6266FC98-81D6-99B7-D037-48322CC3C58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1D2D53E-BF9A-1CF3-59F1-B6B11449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502268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1" name="Bildplatzhalter 1">
            <a:extLst>
              <a:ext uri="{FF2B5EF4-FFF2-40B4-BE49-F238E27FC236}">
                <a16:creationId xmlns:a16="http://schemas.microsoft.com/office/drawing/2014/main" id="{33A1A684-BD26-D454-169A-A7E10B1A3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1193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568779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568779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1591281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2" name="Bildplatzhalter 2">
            <a:extLst>
              <a:ext uri="{FF2B5EF4-FFF2-40B4-BE49-F238E27FC236}">
                <a16:creationId xmlns:a16="http://schemas.microsoft.com/office/drawing/2014/main" id="{FD056CF7-FD97-FF42-8519-AC9D334BDB5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187788" y="1160748"/>
            <a:ext cx="3816424" cy="2160060"/>
          </a:xfrm>
          <a:custGeom>
            <a:avLst/>
            <a:gdLst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568779 h 2160060"/>
              <a:gd name="connsiteX15" fmla="*/ 0 w 3816424"/>
              <a:gd name="connsiteY15" fmla="*/ 28719 h 2160060"/>
              <a:gd name="connsiteX16" fmla="*/ 28719 w 3816424"/>
              <a:gd name="connsiteY16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28719 h 2160060"/>
              <a:gd name="connsiteX15" fmla="*/ 28719 w 3816424"/>
              <a:gd name="connsiteY15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28719 h 2160060"/>
              <a:gd name="connsiteX14" fmla="*/ 28719 w 3816424"/>
              <a:gd name="connsiteY14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1036831 w 3816424"/>
              <a:gd name="connsiteY9" fmla="*/ 2160060 h 2160060"/>
              <a:gd name="connsiteX10" fmla="*/ 28719 w 3816424"/>
              <a:gd name="connsiteY10" fmla="*/ 2160060 h 2160060"/>
              <a:gd name="connsiteX11" fmla="*/ 0 w 3816424"/>
              <a:gd name="connsiteY11" fmla="*/ 2131341 h 2160060"/>
              <a:gd name="connsiteX12" fmla="*/ 0 w 3816424"/>
              <a:gd name="connsiteY12" fmla="*/ 28719 h 2160060"/>
              <a:gd name="connsiteX13" fmla="*/ 28719 w 3816424"/>
              <a:gd name="connsiteY13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28719 w 3816424"/>
              <a:gd name="connsiteY9" fmla="*/ 2160060 h 2160060"/>
              <a:gd name="connsiteX10" fmla="*/ 0 w 3816424"/>
              <a:gd name="connsiteY10" fmla="*/ 2131341 h 2160060"/>
              <a:gd name="connsiteX11" fmla="*/ 0 w 3816424"/>
              <a:gd name="connsiteY11" fmla="*/ 28719 h 2160060"/>
              <a:gd name="connsiteX12" fmla="*/ 28719 w 3816424"/>
              <a:gd name="connsiteY12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779593 w 3816424"/>
              <a:gd name="connsiteY7" fmla="*/ 2160060 h 2160060"/>
              <a:gd name="connsiteX8" fmla="*/ 28719 w 3816424"/>
              <a:gd name="connsiteY8" fmla="*/ 2160060 h 2160060"/>
              <a:gd name="connsiteX9" fmla="*/ 0 w 3816424"/>
              <a:gd name="connsiteY9" fmla="*/ 2131341 h 2160060"/>
              <a:gd name="connsiteX10" fmla="*/ 0 w 3816424"/>
              <a:gd name="connsiteY10" fmla="*/ 28719 h 2160060"/>
              <a:gd name="connsiteX11" fmla="*/ 28719 w 3816424"/>
              <a:gd name="connsiteY11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8719 w 3816424"/>
              <a:gd name="connsiteY7" fmla="*/ 2160060 h 2160060"/>
              <a:gd name="connsiteX8" fmla="*/ 0 w 3816424"/>
              <a:gd name="connsiteY8" fmla="*/ 2131341 h 2160060"/>
              <a:gd name="connsiteX9" fmla="*/ 0 w 3816424"/>
              <a:gd name="connsiteY9" fmla="*/ 28719 h 2160060"/>
              <a:gd name="connsiteX10" fmla="*/ 28719 w 3816424"/>
              <a:gd name="connsiteY10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1591281 h 2160060"/>
              <a:gd name="connsiteX4" fmla="*/ 3816424 w 3816424"/>
              <a:gd name="connsiteY4" fmla="*/ 2131341 h 2160060"/>
              <a:gd name="connsiteX5" fmla="*/ 3787705 w 3816424"/>
              <a:gd name="connsiteY5" fmla="*/ 2160060 h 2160060"/>
              <a:gd name="connsiteX6" fmla="*/ 28719 w 3816424"/>
              <a:gd name="connsiteY6" fmla="*/ 2160060 h 2160060"/>
              <a:gd name="connsiteX7" fmla="*/ 0 w 3816424"/>
              <a:gd name="connsiteY7" fmla="*/ 2131341 h 2160060"/>
              <a:gd name="connsiteX8" fmla="*/ 0 w 3816424"/>
              <a:gd name="connsiteY8" fmla="*/ 28719 h 2160060"/>
              <a:gd name="connsiteX9" fmla="*/ 28719 w 3816424"/>
              <a:gd name="connsiteY9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2131341 h 2160060"/>
              <a:gd name="connsiteX4" fmla="*/ 3787705 w 3816424"/>
              <a:gd name="connsiteY4" fmla="*/ 2160060 h 2160060"/>
              <a:gd name="connsiteX5" fmla="*/ 28719 w 3816424"/>
              <a:gd name="connsiteY5" fmla="*/ 2160060 h 2160060"/>
              <a:gd name="connsiteX6" fmla="*/ 0 w 3816424"/>
              <a:gd name="connsiteY6" fmla="*/ 2131341 h 2160060"/>
              <a:gd name="connsiteX7" fmla="*/ 0 w 3816424"/>
              <a:gd name="connsiteY7" fmla="*/ 28719 h 2160060"/>
              <a:gd name="connsiteX8" fmla="*/ 28719 w 3816424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2160060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2131341"/>
                </a:lnTo>
                <a:cubicBezTo>
                  <a:pt x="3816424" y="2147202"/>
                  <a:pt x="3803566" y="2160060"/>
                  <a:pt x="3787705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7" name="Textplatzhalter 3">
            <a:extLst>
              <a:ext uri="{FF2B5EF4-FFF2-40B4-BE49-F238E27FC236}">
                <a16:creationId xmlns:a16="http://schemas.microsoft.com/office/drawing/2014/main" id="{C3FBDA4F-7DA5-3D23-0640-E325D7D766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367808" y="3609020"/>
            <a:ext cx="3456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4" name="Bildplatzhalter 3">
            <a:extLst>
              <a:ext uri="{FF2B5EF4-FFF2-40B4-BE49-F238E27FC236}">
                <a16:creationId xmlns:a16="http://schemas.microsoft.com/office/drawing/2014/main" id="{8C001FAD-8557-6166-3D9C-AC6027FDF4E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 bwMode="gray">
          <a:xfrm>
            <a:off x="82202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779593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3" name="Textplatzhalter 4">
            <a:extLst>
              <a:ext uri="{FF2B5EF4-FFF2-40B4-BE49-F238E27FC236}">
                <a16:creationId xmlns:a16="http://schemas.microsoft.com/office/drawing/2014/main" id="{EA097522-C63F-9F17-8BE3-0A42842D00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4002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E8A6A19-924B-9AF2-3BC1-D101008C102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57174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52" name="Bildplatzhalter 1">
            <a:extLst>
              <a:ext uri="{FF2B5EF4-FFF2-40B4-BE49-F238E27FC236}">
                <a16:creationId xmlns:a16="http://schemas.microsoft.com/office/drawing/2014/main" id="{BDCE8587-9C66-C2BC-574A-2A2012670D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CC868353-5D53-600B-3611-406D2B03D9F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314367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4" name="Textplatzhalter 3">
            <a:extLst>
              <a:ext uri="{FF2B5EF4-FFF2-40B4-BE49-F238E27FC236}">
                <a16:creationId xmlns:a16="http://schemas.microsoft.com/office/drawing/2014/main" id="{54088FDD-47E1-FC5A-28AD-33C99AD403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1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7" name="Bildplatzhalter 3">
            <a:extLst>
              <a:ext uri="{FF2B5EF4-FFF2-40B4-BE49-F238E27FC236}">
                <a16:creationId xmlns:a16="http://schemas.microsoft.com/office/drawing/2014/main" id="{6D170089-125C-0C34-1C69-1EB40D620A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20401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8" name="Textplatzhalter 4">
            <a:extLst>
              <a:ext uri="{FF2B5EF4-FFF2-40B4-BE49-F238E27FC236}">
                <a16:creationId xmlns:a16="http://schemas.microsoft.com/office/drawing/2014/main" id="{B0793A3D-2555-D1D8-4609-73C783EC71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384032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9" name="Bildplatzhalter 4">
            <a:extLst>
              <a:ext uri="{FF2B5EF4-FFF2-40B4-BE49-F238E27FC236}">
                <a16:creationId xmlns:a16="http://schemas.microsoft.com/office/drawing/2014/main" id="{8F790E9B-E828-2C22-F0A2-F64026A425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264352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0" name="Textplatzhalter 5">
            <a:extLst>
              <a:ext uri="{FF2B5EF4-FFF2-40B4-BE49-F238E27FC236}">
                <a16:creationId xmlns:a16="http://schemas.microsoft.com/office/drawing/2014/main" id="{F54263A7-0EB0-2F03-5EC9-188D168024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9444372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DEA66CD-741B-EB3D-0A6B-544CABB2115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171431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fläche 1">
            <a:extLst>
              <a:ext uri="{FF2B5EF4-FFF2-40B4-BE49-F238E27FC236}">
                <a16:creationId xmlns:a16="http://schemas.microsoft.com/office/drawing/2014/main" id="{C0F319AC-A87F-A665-C397-ABBFD37FFAB4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661476D3-05B3-A017-DE64-DE4F53E7E5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1 w 12193197"/>
              <a:gd name="connsiteY0" fmla="*/ 6543489 h 6858000"/>
              <a:gd name="connsiteX1" fmla="*/ 119932 w 12193197"/>
              <a:gd name="connsiteY1" fmla="*/ 6572208 h 6858000"/>
              <a:gd name="connsiteX2" fmla="*/ 119933 w 12193197"/>
              <a:gd name="connsiteY2" fmla="*/ 6730793 h 6858000"/>
              <a:gd name="connsiteX3" fmla="*/ 148652 w 12193197"/>
              <a:gd name="connsiteY3" fmla="*/ 6759512 h 6858000"/>
              <a:gd name="connsiteX4" fmla="*/ 12044540 w 12193197"/>
              <a:gd name="connsiteY4" fmla="*/ 6759512 h 6858000"/>
              <a:gd name="connsiteX5" fmla="*/ 12073259 w 12193197"/>
              <a:gd name="connsiteY5" fmla="*/ 6730793 h 6858000"/>
              <a:gd name="connsiteX6" fmla="*/ 12073259 w 12193197"/>
              <a:gd name="connsiteY6" fmla="*/ 6572208 h 6858000"/>
              <a:gd name="connsiteX7" fmla="*/ 12044540 w 12193197"/>
              <a:gd name="connsiteY7" fmla="*/ 6543489 h 6858000"/>
              <a:gd name="connsiteX8" fmla="*/ 0 w 12193197"/>
              <a:gd name="connsiteY8" fmla="*/ 0 h 6858000"/>
              <a:gd name="connsiteX9" fmla="*/ 12193197 w 12193197"/>
              <a:gd name="connsiteY9" fmla="*/ 0 h 6858000"/>
              <a:gd name="connsiteX10" fmla="*/ 12193197 w 12193197"/>
              <a:gd name="connsiteY10" fmla="*/ 6858000 h 6858000"/>
              <a:gd name="connsiteX11" fmla="*/ 0 w 12193197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3197" h="6858000">
                <a:moveTo>
                  <a:pt x="148651" y="6543489"/>
                </a:moveTo>
                <a:cubicBezTo>
                  <a:pt x="132790" y="6543489"/>
                  <a:pt x="119932" y="6556347"/>
                  <a:pt x="119932" y="6572208"/>
                </a:cubicBezTo>
                <a:cubicBezTo>
                  <a:pt x="119932" y="6625070"/>
                  <a:pt x="119933" y="6677931"/>
                  <a:pt x="119933" y="6730793"/>
                </a:cubicBezTo>
                <a:cubicBezTo>
                  <a:pt x="119933" y="6746654"/>
                  <a:pt x="132791" y="6759512"/>
                  <a:pt x="148652" y="6759512"/>
                </a:cubicBezTo>
                <a:lnTo>
                  <a:pt x="12044540" y="6759512"/>
                </a:lnTo>
                <a:cubicBezTo>
                  <a:pt x="12060401" y="6759512"/>
                  <a:pt x="12073259" y="6746654"/>
                  <a:pt x="12073259" y="6730793"/>
                </a:cubicBezTo>
                <a:lnTo>
                  <a:pt x="12073259" y="6572208"/>
                </a:lnTo>
                <a:cubicBezTo>
                  <a:pt x="12073259" y="6556347"/>
                  <a:pt x="12060401" y="6543489"/>
                  <a:pt x="12044540" y="6543489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AD39B7D-6712-1B92-7476-253A49B0B05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617095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 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3032956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7985BAE6-2ECA-E872-E615-9C8AEC57F2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AF2C055-37BB-DCF1-32F4-CF6E2032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352895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3182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 Zitat (bei mehr Zeilen Quelle/Autor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3032956"/>
            <a:ext cx="349357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94282EB1-678C-EA91-80DB-4E55A6573C77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2044943 w 7887232"/>
              <a:gd name="connsiteY1" fmla="*/ 0 h 6336704"/>
              <a:gd name="connsiteX2" fmla="*/ 5842289 w 7887232"/>
              <a:gd name="connsiteY2" fmla="*/ 0 h 6336704"/>
              <a:gd name="connsiteX3" fmla="*/ 7858513 w 7887232"/>
              <a:gd name="connsiteY3" fmla="*/ 0 h 6336704"/>
              <a:gd name="connsiteX4" fmla="*/ 7887232 w 7887232"/>
              <a:gd name="connsiteY4" fmla="*/ 28719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5842289 w 7887232"/>
              <a:gd name="connsiteY7" fmla="*/ 6336704 h 6336704"/>
              <a:gd name="connsiteX8" fmla="*/ 2044943 w 7887232"/>
              <a:gd name="connsiteY8" fmla="*/ 6336704 h 6336704"/>
              <a:gd name="connsiteX9" fmla="*/ 28719 w 7887232"/>
              <a:gd name="connsiteY9" fmla="*/ 6336704 h 6336704"/>
              <a:gd name="connsiteX10" fmla="*/ 0 w 7887232"/>
              <a:gd name="connsiteY10" fmla="*/ 6307985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5842289 w 7887232"/>
              <a:gd name="connsiteY1" fmla="*/ 0 h 6336704"/>
              <a:gd name="connsiteX2" fmla="*/ 7858513 w 7887232"/>
              <a:gd name="connsiteY2" fmla="*/ 0 h 6336704"/>
              <a:gd name="connsiteX3" fmla="*/ 7887232 w 7887232"/>
              <a:gd name="connsiteY3" fmla="*/ 28719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5842289 w 7887232"/>
              <a:gd name="connsiteY6" fmla="*/ 6336704 h 6336704"/>
              <a:gd name="connsiteX7" fmla="*/ 2044943 w 7887232"/>
              <a:gd name="connsiteY7" fmla="*/ 6336704 h 6336704"/>
              <a:gd name="connsiteX8" fmla="*/ 28719 w 7887232"/>
              <a:gd name="connsiteY8" fmla="*/ 6336704 h 6336704"/>
              <a:gd name="connsiteX9" fmla="*/ 0 w 7887232"/>
              <a:gd name="connsiteY9" fmla="*/ 6307985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04494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0E052FC-9339-C4AB-CF3D-E78DB250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011543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084456A-C74D-26CE-655E-73D386D6317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457062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eine Per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CBE33141-F898-C0A4-5605-6C407E7F0F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05259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6" name="Fußzeilenplatzhalter 10">
            <a:extLst>
              <a:ext uri="{FF2B5EF4-FFF2-40B4-BE49-F238E27FC236}">
                <a16:creationId xmlns:a16="http://schemas.microsoft.com/office/drawing/2014/main" id="{ACC3523F-D2B3-AD95-72D6-3BCA9E897BF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7" name="Foliennummernplatzhalter 11">
            <a:extLst>
              <a:ext uri="{FF2B5EF4-FFF2-40B4-BE49-F238E27FC236}">
                <a16:creationId xmlns:a16="http://schemas.microsoft.com/office/drawing/2014/main" id="{8BC35AD2-B5AF-C68D-F9EA-675D9806C11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5627948" y="6597642"/>
            <a:ext cx="180020" cy="10772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CFEE8E5C-94E2-CFC4-45FD-088EAE69F4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34A3B6-BFBC-3F94-D354-D37E8972088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6268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304495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37AEE4F6-7504-FDB2-6375-E515518164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892B6E73-1804-A8AC-C72E-44B3A98D4FB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73608DB-F70A-A0A2-5682-D8449E1EFB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EF26301B-3CAE-0DFB-1244-7FB5E91D701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3338" y="5013176"/>
            <a:ext cx="5508017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32D5F61-6F22-BFDF-7653-1C3F9B88F94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564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5" name="Bildplatzhalter 1">
            <a:extLst>
              <a:ext uri="{FF2B5EF4-FFF2-40B4-BE49-F238E27FC236}">
                <a16:creationId xmlns:a16="http://schemas.microsoft.com/office/drawing/2014/main" id="{C34BF9B8-E48D-1C4D-7F6A-6496ED08B5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2553461"/>
            <a:ext cx="5509307" cy="2243691"/>
          </a:xfrm>
        </p:spPr>
        <p:txBody>
          <a:bodyPr anchor="b"/>
          <a:lstStyle>
            <a:lvl1pPr algn="l">
              <a:defRPr sz="54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 err="1"/>
              <a:t>Präsenta-tionstitel</a:t>
            </a:r>
            <a:r>
              <a:rPr lang="de-DE" dirty="0"/>
              <a:t>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5509307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/>
            </a:lvl2pPr>
            <a:lvl3pPr marL="0" indent="0" algn="l">
              <a:spcBef>
                <a:spcPts val="0"/>
              </a:spcBef>
              <a:buNone/>
              <a:defRPr sz="2000"/>
            </a:lvl3pPr>
            <a:lvl4pPr marL="0" indent="0" algn="l">
              <a:spcBef>
                <a:spcPts val="0"/>
              </a:spcBef>
              <a:buNone/>
              <a:defRPr sz="2000"/>
            </a:lvl4pPr>
            <a:lvl5pPr marL="0" indent="0" algn="l">
              <a:spcBef>
                <a:spcPts val="0"/>
              </a:spcBef>
              <a:buNone/>
              <a:defRPr sz="2000"/>
            </a:lvl5pPr>
            <a:lvl6pPr marL="0" indent="0" algn="l">
              <a:spcBef>
                <a:spcPts val="0"/>
              </a:spcBef>
              <a:buNone/>
              <a:defRPr sz="2000"/>
            </a:lvl6pPr>
            <a:lvl7pPr marL="0" indent="0" algn="l">
              <a:spcBef>
                <a:spcPts val="0"/>
              </a:spcBef>
              <a:buNone/>
              <a:defRPr sz="2000"/>
            </a:lvl7pPr>
            <a:lvl8pPr marL="0" indent="0" algn="l">
              <a:spcBef>
                <a:spcPts val="0"/>
              </a:spcBef>
              <a:buNone/>
              <a:defRPr sz="2000"/>
            </a:lvl8pPr>
            <a:lvl9pPr marL="0" indent="0" algn="l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3C41BE1-3D57-D4E3-74B9-DB7C1802D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6" y="5590800"/>
            <a:ext cx="2448607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5BE7EFB9-984B-AD7D-0747-4310468C6F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5860800"/>
            <a:ext cx="2448607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3A1966D-F9BE-F4ED-AE9D-1F8034CBD9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FB7545A7-3582-FB44-2E02-88156401646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roedl.c</a:t>
            </a:r>
            <a:r>
              <a:rPr lang="cs-CZ" b="1" dirty="0"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z</a:t>
            </a:r>
            <a:endParaRPr lang="de-DE" b="1" dirty="0">
              <a:latin typeface="GT America LC Regular" pitchFamily="2" charset="0"/>
              <a:ea typeface="GT America LC Regular" pitchFamily="2" charset="0"/>
              <a:cs typeface="GT America LC Regular" pitchFamily="2" charset="0"/>
            </a:endParaRPr>
          </a:p>
        </p:txBody>
      </p:sp>
      <p:pic>
        <p:nvPicPr>
          <p:cNvPr id="16" name="RÖDL Logo">
            <a:extLst>
              <a:ext uri="{FF2B5EF4-FFF2-40B4-BE49-F238E27FC236}">
                <a16:creationId xmlns:a16="http://schemas.microsoft.com/office/drawing/2014/main" id="{F194661B-3BF0-9CFB-F387-382206C4FD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6" y="216882"/>
            <a:ext cx="2070000" cy="507964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15EC96-9B3B-B3ED-1977-C43081C328F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4225" y="5590800"/>
            <a:ext cx="2483743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101984E3-44F3-265C-966F-F4C44CB1CC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4225" y="5860800"/>
            <a:ext cx="2483743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381957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808" y="1268760"/>
            <a:ext cx="752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808" y="1628800"/>
            <a:ext cx="752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808" y="1952836"/>
            <a:ext cx="752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808" y="6206825"/>
            <a:ext cx="752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1189638-2B42-DA81-80FF-232272762A2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96227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37AEE4F6-7504-FDB2-6375-E515518164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892B6E73-1804-A8AC-C72E-44B3A98D4FB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1" y="1160747"/>
            <a:ext cx="2663763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73608DB-F70A-A0A2-5682-D8449E1EFB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EF26301B-3CAE-0DFB-1244-7FB5E91D701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3338" y="5013176"/>
            <a:ext cx="5508017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4C4B6B71-C142-44A7-29A8-63099D65884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045752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43" name="Bildplatzhalter 1">
            <a:extLst>
              <a:ext uri="{FF2B5EF4-FFF2-40B4-BE49-F238E27FC236}">
                <a16:creationId xmlns:a16="http://schemas.microsoft.com/office/drawing/2014/main" id="{8E3F1410-07F1-1EA6-707E-D1E35B604B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7"/>
            <a:ext cx="3852429" cy="3132348"/>
          </a:xfrm>
          <a:custGeom>
            <a:avLst/>
            <a:gdLst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69304 w 3852429"/>
              <a:gd name="connsiteY22" fmla="*/ 0 h 3132348"/>
              <a:gd name="connsiteX23" fmla="*/ 3483125 w 3852429"/>
              <a:gd name="connsiteY2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483125 w 3852429"/>
              <a:gd name="connsiteY2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3483125 w 3852429"/>
              <a:gd name="connsiteY2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8719 h 3132348"/>
              <a:gd name="connsiteX19" fmla="*/ 28719 w 3852429"/>
              <a:gd name="connsiteY19" fmla="*/ 0 h 3132348"/>
              <a:gd name="connsiteX20" fmla="*/ 3483125 w 3852429"/>
              <a:gd name="connsiteY2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28719 h 3132348"/>
              <a:gd name="connsiteX18" fmla="*/ 28719 w 3852429"/>
              <a:gd name="connsiteY18" fmla="*/ 0 h 3132348"/>
              <a:gd name="connsiteX19" fmla="*/ 3483125 w 3852429"/>
              <a:gd name="connsiteY19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8719 h 3132348"/>
              <a:gd name="connsiteX17" fmla="*/ 28719 w 3852429"/>
              <a:gd name="connsiteY17" fmla="*/ 0 h 3132348"/>
              <a:gd name="connsiteX18" fmla="*/ 3483125 w 3852429"/>
              <a:gd name="connsiteY18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8719 h 3132348"/>
              <a:gd name="connsiteX16" fmla="*/ 28719 w 3852429"/>
              <a:gd name="connsiteY16" fmla="*/ 0 h 3132348"/>
              <a:gd name="connsiteX17" fmla="*/ 3483125 w 3852429"/>
              <a:gd name="connsiteY17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8719 w 3852429"/>
              <a:gd name="connsiteY12" fmla="*/ 3132348 h 3132348"/>
              <a:gd name="connsiteX13" fmla="*/ 0 w 3852429"/>
              <a:gd name="connsiteY13" fmla="*/ 3103629 h 3132348"/>
              <a:gd name="connsiteX14" fmla="*/ 0 w 3852429"/>
              <a:gd name="connsiteY14" fmla="*/ 28719 h 3132348"/>
              <a:gd name="connsiteX15" fmla="*/ 28719 w 3852429"/>
              <a:gd name="connsiteY15" fmla="*/ 0 h 3132348"/>
              <a:gd name="connsiteX16" fmla="*/ 3483125 w 3852429"/>
              <a:gd name="connsiteY16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28719 w 3852429"/>
              <a:gd name="connsiteY11" fmla="*/ 3132348 h 3132348"/>
              <a:gd name="connsiteX12" fmla="*/ 0 w 3852429"/>
              <a:gd name="connsiteY12" fmla="*/ 3103629 h 3132348"/>
              <a:gd name="connsiteX13" fmla="*/ 0 w 3852429"/>
              <a:gd name="connsiteY13" fmla="*/ 28719 h 3132348"/>
              <a:gd name="connsiteX14" fmla="*/ 28719 w 3852429"/>
              <a:gd name="connsiteY14" fmla="*/ 0 h 3132348"/>
              <a:gd name="connsiteX15" fmla="*/ 3483125 w 3852429"/>
              <a:gd name="connsiteY15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483125 w 3852429"/>
              <a:gd name="connsiteY9" fmla="*/ 3132348 h 3132348"/>
              <a:gd name="connsiteX10" fmla="*/ 28719 w 3852429"/>
              <a:gd name="connsiteY10" fmla="*/ 3132348 h 3132348"/>
              <a:gd name="connsiteX11" fmla="*/ 0 w 3852429"/>
              <a:gd name="connsiteY11" fmla="*/ 3103629 h 3132348"/>
              <a:gd name="connsiteX12" fmla="*/ 0 w 3852429"/>
              <a:gd name="connsiteY12" fmla="*/ 28719 h 3132348"/>
              <a:gd name="connsiteX13" fmla="*/ 28719 w 3852429"/>
              <a:gd name="connsiteY13" fmla="*/ 0 h 3132348"/>
              <a:gd name="connsiteX14" fmla="*/ 3483125 w 3852429"/>
              <a:gd name="connsiteY14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28719 w 3852429"/>
              <a:gd name="connsiteY9" fmla="*/ 3132348 h 3132348"/>
              <a:gd name="connsiteX10" fmla="*/ 0 w 3852429"/>
              <a:gd name="connsiteY10" fmla="*/ 3103629 h 3132348"/>
              <a:gd name="connsiteX11" fmla="*/ 0 w 3852429"/>
              <a:gd name="connsiteY11" fmla="*/ 28719 h 3132348"/>
              <a:gd name="connsiteX12" fmla="*/ 28719 w 3852429"/>
              <a:gd name="connsiteY12" fmla="*/ 0 h 3132348"/>
              <a:gd name="connsiteX13" fmla="*/ 3483125 w 3852429"/>
              <a:gd name="connsiteY1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3103629 h 3132348"/>
              <a:gd name="connsiteX7" fmla="*/ 3823710 w 3852429"/>
              <a:gd name="connsiteY7" fmla="*/ 3132348 h 3132348"/>
              <a:gd name="connsiteX8" fmla="*/ 28719 w 3852429"/>
              <a:gd name="connsiteY8" fmla="*/ 3132348 h 3132348"/>
              <a:gd name="connsiteX9" fmla="*/ 0 w 3852429"/>
              <a:gd name="connsiteY9" fmla="*/ 3103629 h 3132348"/>
              <a:gd name="connsiteX10" fmla="*/ 0 w 3852429"/>
              <a:gd name="connsiteY10" fmla="*/ 28719 h 3132348"/>
              <a:gd name="connsiteX11" fmla="*/ 28719 w 3852429"/>
              <a:gd name="connsiteY11" fmla="*/ 0 h 3132348"/>
              <a:gd name="connsiteX12" fmla="*/ 3483125 w 3852429"/>
              <a:gd name="connsiteY1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3103629 h 3132348"/>
              <a:gd name="connsiteX6" fmla="*/ 3823710 w 3852429"/>
              <a:gd name="connsiteY6" fmla="*/ 3132348 h 3132348"/>
              <a:gd name="connsiteX7" fmla="*/ 28719 w 3852429"/>
              <a:gd name="connsiteY7" fmla="*/ 3132348 h 3132348"/>
              <a:gd name="connsiteX8" fmla="*/ 0 w 3852429"/>
              <a:gd name="connsiteY8" fmla="*/ 3103629 h 3132348"/>
              <a:gd name="connsiteX9" fmla="*/ 0 w 3852429"/>
              <a:gd name="connsiteY9" fmla="*/ 28719 h 3132348"/>
              <a:gd name="connsiteX10" fmla="*/ 28719 w 3852429"/>
              <a:gd name="connsiteY10" fmla="*/ 0 h 3132348"/>
              <a:gd name="connsiteX11" fmla="*/ 3483125 w 3852429"/>
              <a:gd name="connsiteY1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103629 h 3132348"/>
              <a:gd name="connsiteX5" fmla="*/ 3823710 w 3852429"/>
              <a:gd name="connsiteY5" fmla="*/ 3132348 h 3132348"/>
              <a:gd name="connsiteX6" fmla="*/ 28719 w 3852429"/>
              <a:gd name="connsiteY6" fmla="*/ 3132348 h 3132348"/>
              <a:gd name="connsiteX7" fmla="*/ 0 w 3852429"/>
              <a:gd name="connsiteY7" fmla="*/ 3103629 h 3132348"/>
              <a:gd name="connsiteX8" fmla="*/ 0 w 3852429"/>
              <a:gd name="connsiteY8" fmla="*/ 28719 h 3132348"/>
              <a:gd name="connsiteX9" fmla="*/ 28719 w 3852429"/>
              <a:gd name="connsiteY9" fmla="*/ 0 h 3132348"/>
              <a:gd name="connsiteX10" fmla="*/ 3483125 w 3852429"/>
              <a:gd name="connsiteY1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  <a:gd name="connsiteX9" fmla="*/ 3483125 w 3852429"/>
              <a:gd name="connsiteY9" fmla="*/ 0 h 3132348"/>
              <a:gd name="connsiteX0" fmla="*/ 28719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9" h="3132348">
                <a:moveTo>
                  <a:pt x="28719" y="0"/>
                </a:moveTo>
                <a:lnTo>
                  <a:pt x="3823710" y="0"/>
                </a:lnTo>
                <a:cubicBezTo>
                  <a:pt x="3839571" y="0"/>
                  <a:pt x="3852429" y="12858"/>
                  <a:pt x="3852429" y="28719"/>
                </a:cubicBezTo>
                <a:lnTo>
                  <a:pt x="3852429" y="3103629"/>
                </a:lnTo>
                <a:cubicBezTo>
                  <a:pt x="3852429" y="3119490"/>
                  <a:pt x="3839571" y="3132348"/>
                  <a:pt x="3823710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4" name="Bildplatzhalter 2">
            <a:extLst>
              <a:ext uri="{FF2B5EF4-FFF2-40B4-BE49-F238E27FC236}">
                <a16:creationId xmlns:a16="http://schemas.microsoft.com/office/drawing/2014/main" id="{FCBF1887-3CD6-C97E-1234-7D3432DED76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 bwMode="gray">
          <a:xfrm>
            <a:off x="4187788" y="1160747"/>
            <a:ext cx="3816424" cy="3132348"/>
          </a:xfrm>
          <a:custGeom>
            <a:avLst/>
            <a:gdLst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69304 w 3816424"/>
              <a:gd name="connsiteY22" fmla="*/ 0 h 3132348"/>
              <a:gd name="connsiteX23" fmla="*/ 3447120 w 3816424"/>
              <a:gd name="connsiteY23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447120 w 3816424"/>
              <a:gd name="connsiteY22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3447120 w 3816424"/>
              <a:gd name="connsiteY21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8719 h 3132348"/>
              <a:gd name="connsiteX19" fmla="*/ 28719 w 3816424"/>
              <a:gd name="connsiteY19" fmla="*/ 0 h 3132348"/>
              <a:gd name="connsiteX20" fmla="*/ 3447120 w 3816424"/>
              <a:gd name="connsiteY20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19" fmla="*/ 3447120 w 3816424"/>
              <a:gd name="connsiteY1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63098 h 3132348"/>
              <a:gd name="connsiteX4" fmla="*/ 3816424 w 3816424"/>
              <a:gd name="connsiteY4" fmla="*/ 2769250 h 3132348"/>
              <a:gd name="connsiteX5" fmla="*/ 3816424 w 3816424"/>
              <a:gd name="connsiteY5" fmla="*/ 2867445 h 3132348"/>
              <a:gd name="connsiteX6" fmla="*/ 3816424 w 3816424"/>
              <a:gd name="connsiteY6" fmla="*/ 3103629 h 3132348"/>
              <a:gd name="connsiteX7" fmla="*/ 3787705 w 3816424"/>
              <a:gd name="connsiteY7" fmla="*/ 3132348 h 3132348"/>
              <a:gd name="connsiteX8" fmla="*/ 3551521 w 3816424"/>
              <a:gd name="connsiteY8" fmla="*/ 3132348 h 3132348"/>
              <a:gd name="connsiteX9" fmla="*/ 3447120 w 3816424"/>
              <a:gd name="connsiteY9" fmla="*/ 3132348 h 3132348"/>
              <a:gd name="connsiteX10" fmla="*/ 369304 w 3816424"/>
              <a:gd name="connsiteY10" fmla="*/ 3132348 h 3132348"/>
              <a:gd name="connsiteX11" fmla="*/ 264903 w 3816424"/>
              <a:gd name="connsiteY11" fmla="*/ 3132348 h 3132348"/>
              <a:gd name="connsiteX12" fmla="*/ 28719 w 3816424"/>
              <a:gd name="connsiteY12" fmla="*/ 3132348 h 3132348"/>
              <a:gd name="connsiteX13" fmla="*/ 0 w 3816424"/>
              <a:gd name="connsiteY13" fmla="*/ 3103629 h 3132348"/>
              <a:gd name="connsiteX14" fmla="*/ 0 w 3816424"/>
              <a:gd name="connsiteY14" fmla="*/ 2867445 h 3132348"/>
              <a:gd name="connsiteX15" fmla="*/ 0 w 3816424"/>
              <a:gd name="connsiteY15" fmla="*/ 2769250 h 3132348"/>
              <a:gd name="connsiteX16" fmla="*/ 0 w 3816424"/>
              <a:gd name="connsiteY16" fmla="*/ 28719 h 3132348"/>
              <a:gd name="connsiteX17" fmla="*/ 28719 w 3816424"/>
              <a:gd name="connsiteY17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769250 h 3132348"/>
              <a:gd name="connsiteX4" fmla="*/ 3816424 w 3816424"/>
              <a:gd name="connsiteY4" fmla="*/ 2867445 h 3132348"/>
              <a:gd name="connsiteX5" fmla="*/ 3816424 w 3816424"/>
              <a:gd name="connsiteY5" fmla="*/ 3103629 h 3132348"/>
              <a:gd name="connsiteX6" fmla="*/ 3787705 w 3816424"/>
              <a:gd name="connsiteY6" fmla="*/ 3132348 h 3132348"/>
              <a:gd name="connsiteX7" fmla="*/ 3551521 w 3816424"/>
              <a:gd name="connsiteY7" fmla="*/ 3132348 h 3132348"/>
              <a:gd name="connsiteX8" fmla="*/ 3447120 w 3816424"/>
              <a:gd name="connsiteY8" fmla="*/ 3132348 h 3132348"/>
              <a:gd name="connsiteX9" fmla="*/ 369304 w 3816424"/>
              <a:gd name="connsiteY9" fmla="*/ 3132348 h 3132348"/>
              <a:gd name="connsiteX10" fmla="*/ 264903 w 3816424"/>
              <a:gd name="connsiteY10" fmla="*/ 3132348 h 3132348"/>
              <a:gd name="connsiteX11" fmla="*/ 28719 w 3816424"/>
              <a:gd name="connsiteY11" fmla="*/ 3132348 h 3132348"/>
              <a:gd name="connsiteX12" fmla="*/ 0 w 3816424"/>
              <a:gd name="connsiteY12" fmla="*/ 3103629 h 3132348"/>
              <a:gd name="connsiteX13" fmla="*/ 0 w 3816424"/>
              <a:gd name="connsiteY13" fmla="*/ 2867445 h 3132348"/>
              <a:gd name="connsiteX14" fmla="*/ 0 w 3816424"/>
              <a:gd name="connsiteY14" fmla="*/ 2769250 h 3132348"/>
              <a:gd name="connsiteX15" fmla="*/ 0 w 3816424"/>
              <a:gd name="connsiteY15" fmla="*/ 28719 h 3132348"/>
              <a:gd name="connsiteX16" fmla="*/ 28719 w 3816424"/>
              <a:gd name="connsiteY16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867445 h 3132348"/>
              <a:gd name="connsiteX4" fmla="*/ 3816424 w 3816424"/>
              <a:gd name="connsiteY4" fmla="*/ 3103629 h 3132348"/>
              <a:gd name="connsiteX5" fmla="*/ 3787705 w 3816424"/>
              <a:gd name="connsiteY5" fmla="*/ 3132348 h 3132348"/>
              <a:gd name="connsiteX6" fmla="*/ 3551521 w 3816424"/>
              <a:gd name="connsiteY6" fmla="*/ 3132348 h 3132348"/>
              <a:gd name="connsiteX7" fmla="*/ 3447120 w 3816424"/>
              <a:gd name="connsiteY7" fmla="*/ 3132348 h 3132348"/>
              <a:gd name="connsiteX8" fmla="*/ 369304 w 3816424"/>
              <a:gd name="connsiteY8" fmla="*/ 3132348 h 3132348"/>
              <a:gd name="connsiteX9" fmla="*/ 264903 w 3816424"/>
              <a:gd name="connsiteY9" fmla="*/ 3132348 h 3132348"/>
              <a:gd name="connsiteX10" fmla="*/ 28719 w 3816424"/>
              <a:gd name="connsiteY10" fmla="*/ 3132348 h 3132348"/>
              <a:gd name="connsiteX11" fmla="*/ 0 w 3816424"/>
              <a:gd name="connsiteY11" fmla="*/ 3103629 h 3132348"/>
              <a:gd name="connsiteX12" fmla="*/ 0 w 3816424"/>
              <a:gd name="connsiteY12" fmla="*/ 2867445 h 3132348"/>
              <a:gd name="connsiteX13" fmla="*/ 0 w 3816424"/>
              <a:gd name="connsiteY13" fmla="*/ 2769250 h 3132348"/>
              <a:gd name="connsiteX14" fmla="*/ 0 w 3816424"/>
              <a:gd name="connsiteY14" fmla="*/ 28719 h 3132348"/>
              <a:gd name="connsiteX15" fmla="*/ 28719 w 3816424"/>
              <a:gd name="connsiteY15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551521 w 3816424"/>
              <a:gd name="connsiteY5" fmla="*/ 3132348 h 3132348"/>
              <a:gd name="connsiteX6" fmla="*/ 3447120 w 3816424"/>
              <a:gd name="connsiteY6" fmla="*/ 3132348 h 3132348"/>
              <a:gd name="connsiteX7" fmla="*/ 369304 w 3816424"/>
              <a:gd name="connsiteY7" fmla="*/ 3132348 h 3132348"/>
              <a:gd name="connsiteX8" fmla="*/ 264903 w 3816424"/>
              <a:gd name="connsiteY8" fmla="*/ 3132348 h 3132348"/>
              <a:gd name="connsiteX9" fmla="*/ 28719 w 3816424"/>
              <a:gd name="connsiteY9" fmla="*/ 3132348 h 3132348"/>
              <a:gd name="connsiteX10" fmla="*/ 0 w 3816424"/>
              <a:gd name="connsiteY10" fmla="*/ 3103629 h 3132348"/>
              <a:gd name="connsiteX11" fmla="*/ 0 w 3816424"/>
              <a:gd name="connsiteY11" fmla="*/ 2867445 h 3132348"/>
              <a:gd name="connsiteX12" fmla="*/ 0 w 3816424"/>
              <a:gd name="connsiteY12" fmla="*/ 2769250 h 3132348"/>
              <a:gd name="connsiteX13" fmla="*/ 0 w 3816424"/>
              <a:gd name="connsiteY13" fmla="*/ 28719 h 3132348"/>
              <a:gd name="connsiteX14" fmla="*/ 28719 w 3816424"/>
              <a:gd name="connsiteY14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447120 w 3816424"/>
              <a:gd name="connsiteY5" fmla="*/ 3132348 h 3132348"/>
              <a:gd name="connsiteX6" fmla="*/ 369304 w 3816424"/>
              <a:gd name="connsiteY6" fmla="*/ 3132348 h 3132348"/>
              <a:gd name="connsiteX7" fmla="*/ 264903 w 3816424"/>
              <a:gd name="connsiteY7" fmla="*/ 3132348 h 3132348"/>
              <a:gd name="connsiteX8" fmla="*/ 28719 w 3816424"/>
              <a:gd name="connsiteY8" fmla="*/ 3132348 h 3132348"/>
              <a:gd name="connsiteX9" fmla="*/ 0 w 3816424"/>
              <a:gd name="connsiteY9" fmla="*/ 3103629 h 3132348"/>
              <a:gd name="connsiteX10" fmla="*/ 0 w 3816424"/>
              <a:gd name="connsiteY10" fmla="*/ 2867445 h 3132348"/>
              <a:gd name="connsiteX11" fmla="*/ 0 w 3816424"/>
              <a:gd name="connsiteY11" fmla="*/ 2769250 h 3132348"/>
              <a:gd name="connsiteX12" fmla="*/ 0 w 3816424"/>
              <a:gd name="connsiteY12" fmla="*/ 28719 h 3132348"/>
              <a:gd name="connsiteX13" fmla="*/ 28719 w 3816424"/>
              <a:gd name="connsiteY13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69304 w 3816424"/>
              <a:gd name="connsiteY5" fmla="*/ 3132348 h 3132348"/>
              <a:gd name="connsiteX6" fmla="*/ 264903 w 3816424"/>
              <a:gd name="connsiteY6" fmla="*/ 3132348 h 3132348"/>
              <a:gd name="connsiteX7" fmla="*/ 28719 w 3816424"/>
              <a:gd name="connsiteY7" fmla="*/ 3132348 h 3132348"/>
              <a:gd name="connsiteX8" fmla="*/ 0 w 3816424"/>
              <a:gd name="connsiteY8" fmla="*/ 3103629 h 3132348"/>
              <a:gd name="connsiteX9" fmla="*/ 0 w 3816424"/>
              <a:gd name="connsiteY9" fmla="*/ 2867445 h 3132348"/>
              <a:gd name="connsiteX10" fmla="*/ 0 w 3816424"/>
              <a:gd name="connsiteY10" fmla="*/ 2769250 h 3132348"/>
              <a:gd name="connsiteX11" fmla="*/ 0 w 3816424"/>
              <a:gd name="connsiteY11" fmla="*/ 28719 h 3132348"/>
              <a:gd name="connsiteX12" fmla="*/ 28719 w 3816424"/>
              <a:gd name="connsiteY12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64903 w 3816424"/>
              <a:gd name="connsiteY5" fmla="*/ 3132348 h 3132348"/>
              <a:gd name="connsiteX6" fmla="*/ 28719 w 3816424"/>
              <a:gd name="connsiteY6" fmla="*/ 3132348 h 3132348"/>
              <a:gd name="connsiteX7" fmla="*/ 0 w 3816424"/>
              <a:gd name="connsiteY7" fmla="*/ 3103629 h 3132348"/>
              <a:gd name="connsiteX8" fmla="*/ 0 w 3816424"/>
              <a:gd name="connsiteY8" fmla="*/ 2867445 h 3132348"/>
              <a:gd name="connsiteX9" fmla="*/ 0 w 3816424"/>
              <a:gd name="connsiteY9" fmla="*/ 2769250 h 3132348"/>
              <a:gd name="connsiteX10" fmla="*/ 0 w 3816424"/>
              <a:gd name="connsiteY10" fmla="*/ 28719 h 3132348"/>
              <a:gd name="connsiteX11" fmla="*/ 28719 w 3816424"/>
              <a:gd name="connsiteY11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67445 h 3132348"/>
              <a:gd name="connsiteX8" fmla="*/ 0 w 3816424"/>
              <a:gd name="connsiteY8" fmla="*/ 2769250 h 3132348"/>
              <a:gd name="connsiteX9" fmla="*/ 0 w 3816424"/>
              <a:gd name="connsiteY9" fmla="*/ 28719 h 3132348"/>
              <a:gd name="connsiteX10" fmla="*/ 28719 w 3816424"/>
              <a:gd name="connsiteY10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769250 h 3132348"/>
              <a:gd name="connsiteX8" fmla="*/ 0 w 3816424"/>
              <a:gd name="connsiteY8" fmla="*/ 28719 h 3132348"/>
              <a:gd name="connsiteX9" fmla="*/ 28719 w 3816424"/>
              <a:gd name="connsiteY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719 h 3132348"/>
              <a:gd name="connsiteX8" fmla="*/ 28719 w 3816424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3132348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3103629"/>
                </a:lnTo>
                <a:cubicBezTo>
                  <a:pt x="3816424" y="3119490"/>
                  <a:pt x="3803566" y="3132348"/>
                  <a:pt x="3787705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5" name="Bildplatzhalter 3">
            <a:extLst>
              <a:ext uri="{FF2B5EF4-FFF2-40B4-BE49-F238E27FC236}">
                <a16:creationId xmlns:a16="http://schemas.microsoft.com/office/drawing/2014/main" id="{2A813052-F62D-9ABA-E574-D715704F37E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8220236" y="1160747"/>
            <a:ext cx="3852428" cy="3132348"/>
          </a:xfrm>
          <a:custGeom>
            <a:avLst/>
            <a:gdLst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69304 w 3852428"/>
              <a:gd name="connsiteY2" fmla="*/ 0 h 3132348"/>
              <a:gd name="connsiteX3" fmla="*/ 3483124 w 3852428"/>
              <a:gd name="connsiteY3" fmla="*/ 0 h 3132348"/>
              <a:gd name="connsiteX4" fmla="*/ 3823709 w 3852428"/>
              <a:gd name="connsiteY4" fmla="*/ 0 h 3132348"/>
              <a:gd name="connsiteX5" fmla="*/ 3852428 w 3852428"/>
              <a:gd name="connsiteY5" fmla="*/ 28719 h 3132348"/>
              <a:gd name="connsiteX6" fmla="*/ 3852428 w 3852428"/>
              <a:gd name="connsiteY6" fmla="*/ 255380 h 3132348"/>
              <a:gd name="connsiteX7" fmla="*/ 3852428 w 3852428"/>
              <a:gd name="connsiteY7" fmla="*/ 363098 h 3132348"/>
              <a:gd name="connsiteX8" fmla="*/ 3852428 w 3852428"/>
              <a:gd name="connsiteY8" fmla="*/ 2769250 h 3132348"/>
              <a:gd name="connsiteX9" fmla="*/ 3852428 w 3852428"/>
              <a:gd name="connsiteY9" fmla="*/ 2876968 h 3132348"/>
              <a:gd name="connsiteX10" fmla="*/ 3852428 w 3852428"/>
              <a:gd name="connsiteY10" fmla="*/ 3103629 h 3132348"/>
              <a:gd name="connsiteX11" fmla="*/ 3823709 w 3852428"/>
              <a:gd name="connsiteY11" fmla="*/ 3132348 h 3132348"/>
              <a:gd name="connsiteX12" fmla="*/ 3597048 w 3852428"/>
              <a:gd name="connsiteY12" fmla="*/ 3132348 h 3132348"/>
              <a:gd name="connsiteX13" fmla="*/ 3483124 w 3852428"/>
              <a:gd name="connsiteY13" fmla="*/ 3132348 h 3132348"/>
              <a:gd name="connsiteX14" fmla="*/ 369304 w 3852428"/>
              <a:gd name="connsiteY14" fmla="*/ 3132348 h 3132348"/>
              <a:gd name="connsiteX15" fmla="*/ 255380 w 3852428"/>
              <a:gd name="connsiteY15" fmla="*/ 3132348 h 3132348"/>
              <a:gd name="connsiteX16" fmla="*/ 28719 w 3852428"/>
              <a:gd name="connsiteY16" fmla="*/ 3132348 h 3132348"/>
              <a:gd name="connsiteX17" fmla="*/ 0 w 3852428"/>
              <a:gd name="connsiteY17" fmla="*/ 3103629 h 3132348"/>
              <a:gd name="connsiteX18" fmla="*/ 0 w 3852428"/>
              <a:gd name="connsiteY18" fmla="*/ 2876968 h 3132348"/>
              <a:gd name="connsiteX19" fmla="*/ 0 w 3852428"/>
              <a:gd name="connsiteY19" fmla="*/ 2769250 h 3132348"/>
              <a:gd name="connsiteX20" fmla="*/ 0 w 3852428"/>
              <a:gd name="connsiteY20" fmla="*/ 363098 h 3132348"/>
              <a:gd name="connsiteX21" fmla="*/ 0 w 3852428"/>
              <a:gd name="connsiteY21" fmla="*/ 255380 h 3132348"/>
              <a:gd name="connsiteX22" fmla="*/ 0 w 3852428"/>
              <a:gd name="connsiteY22" fmla="*/ 28719 h 3132348"/>
              <a:gd name="connsiteX23" fmla="*/ 28719 w 3852428"/>
              <a:gd name="connsiteY23" fmla="*/ 0 h 3132348"/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483124 w 3852428"/>
              <a:gd name="connsiteY2" fmla="*/ 0 h 3132348"/>
              <a:gd name="connsiteX3" fmla="*/ 3823709 w 3852428"/>
              <a:gd name="connsiteY3" fmla="*/ 0 h 3132348"/>
              <a:gd name="connsiteX4" fmla="*/ 3852428 w 3852428"/>
              <a:gd name="connsiteY4" fmla="*/ 28719 h 3132348"/>
              <a:gd name="connsiteX5" fmla="*/ 3852428 w 3852428"/>
              <a:gd name="connsiteY5" fmla="*/ 255380 h 3132348"/>
              <a:gd name="connsiteX6" fmla="*/ 3852428 w 3852428"/>
              <a:gd name="connsiteY6" fmla="*/ 363098 h 3132348"/>
              <a:gd name="connsiteX7" fmla="*/ 3852428 w 3852428"/>
              <a:gd name="connsiteY7" fmla="*/ 2769250 h 3132348"/>
              <a:gd name="connsiteX8" fmla="*/ 3852428 w 3852428"/>
              <a:gd name="connsiteY8" fmla="*/ 2876968 h 3132348"/>
              <a:gd name="connsiteX9" fmla="*/ 3852428 w 3852428"/>
              <a:gd name="connsiteY9" fmla="*/ 3103629 h 3132348"/>
              <a:gd name="connsiteX10" fmla="*/ 3823709 w 3852428"/>
              <a:gd name="connsiteY10" fmla="*/ 3132348 h 3132348"/>
              <a:gd name="connsiteX11" fmla="*/ 3597048 w 3852428"/>
              <a:gd name="connsiteY11" fmla="*/ 3132348 h 3132348"/>
              <a:gd name="connsiteX12" fmla="*/ 3483124 w 3852428"/>
              <a:gd name="connsiteY12" fmla="*/ 3132348 h 3132348"/>
              <a:gd name="connsiteX13" fmla="*/ 369304 w 3852428"/>
              <a:gd name="connsiteY13" fmla="*/ 3132348 h 3132348"/>
              <a:gd name="connsiteX14" fmla="*/ 255380 w 3852428"/>
              <a:gd name="connsiteY14" fmla="*/ 3132348 h 3132348"/>
              <a:gd name="connsiteX15" fmla="*/ 28719 w 3852428"/>
              <a:gd name="connsiteY15" fmla="*/ 3132348 h 3132348"/>
              <a:gd name="connsiteX16" fmla="*/ 0 w 3852428"/>
              <a:gd name="connsiteY16" fmla="*/ 3103629 h 3132348"/>
              <a:gd name="connsiteX17" fmla="*/ 0 w 3852428"/>
              <a:gd name="connsiteY17" fmla="*/ 2876968 h 3132348"/>
              <a:gd name="connsiteX18" fmla="*/ 0 w 3852428"/>
              <a:gd name="connsiteY18" fmla="*/ 2769250 h 3132348"/>
              <a:gd name="connsiteX19" fmla="*/ 0 w 3852428"/>
              <a:gd name="connsiteY19" fmla="*/ 363098 h 3132348"/>
              <a:gd name="connsiteX20" fmla="*/ 0 w 3852428"/>
              <a:gd name="connsiteY20" fmla="*/ 255380 h 3132348"/>
              <a:gd name="connsiteX21" fmla="*/ 0 w 3852428"/>
              <a:gd name="connsiteY21" fmla="*/ 28719 h 3132348"/>
              <a:gd name="connsiteX22" fmla="*/ 28719 w 3852428"/>
              <a:gd name="connsiteY2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55380 h 3132348"/>
              <a:gd name="connsiteX20" fmla="*/ 0 w 3852428"/>
              <a:gd name="connsiteY20" fmla="*/ 28719 h 3132348"/>
              <a:gd name="connsiteX21" fmla="*/ 28719 w 3852428"/>
              <a:gd name="connsiteY2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8719 h 3132348"/>
              <a:gd name="connsiteX20" fmla="*/ 28719 w 3852428"/>
              <a:gd name="connsiteY2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28719 h 3132348"/>
              <a:gd name="connsiteX19" fmla="*/ 28719 w 3852428"/>
              <a:gd name="connsiteY19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8719 h 3132348"/>
              <a:gd name="connsiteX18" fmla="*/ 28719 w 3852428"/>
              <a:gd name="connsiteY18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19 h 3132348"/>
              <a:gd name="connsiteX17" fmla="*/ 28719 w 3852428"/>
              <a:gd name="connsiteY17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8719 w 3852428"/>
              <a:gd name="connsiteY13" fmla="*/ 3132348 h 3132348"/>
              <a:gd name="connsiteX14" fmla="*/ 0 w 3852428"/>
              <a:gd name="connsiteY14" fmla="*/ 3103629 h 3132348"/>
              <a:gd name="connsiteX15" fmla="*/ 0 w 3852428"/>
              <a:gd name="connsiteY15" fmla="*/ 28719 h 3132348"/>
              <a:gd name="connsiteX16" fmla="*/ 28719 w 3852428"/>
              <a:gd name="connsiteY16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28719 w 3852428"/>
              <a:gd name="connsiteY12" fmla="*/ 3132348 h 3132348"/>
              <a:gd name="connsiteX13" fmla="*/ 0 w 3852428"/>
              <a:gd name="connsiteY13" fmla="*/ 3103629 h 3132348"/>
              <a:gd name="connsiteX14" fmla="*/ 0 w 3852428"/>
              <a:gd name="connsiteY14" fmla="*/ 28719 h 3132348"/>
              <a:gd name="connsiteX15" fmla="*/ 28719 w 3852428"/>
              <a:gd name="connsiteY15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28719 w 3852428"/>
              <a:gd name="connsiteY11" fmla="*/ 3132348 h 3132348"/>
              <a:gd name="connsiteX12" fmla="*/ 0 w 3852428"/>
              <a:gd name="connsiteY12" fmla="*/ 3103629 h 3132348"/>
              <a:gd name="connsiteX13" fmla="*/ 0 w 3852428"/>
              <a:gd name="connsiteY13" fmla="*/ 28719 h 3132348"/>
              <a:gd name="connsiteX14" fmla="*/ 28719 w 3852428"/>
              <a:gd name="connsiteY14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28719 w 3852428"/>
              <a:gd name="connsiteY10" fmla="*/ 3132348 h 3132348"/>
              <a:gd name="connsiteX11" fmla="*/ 0 w 3852428"/>
              <a:gd name="connsiteY11" fmla="*/ 3103629 h 3132348"/>
              <a:gd name="connsiteX12" fmla="*/ 0 w 3852428"/>
              <a:gd name="connsiteY12" fmla="*/ 28719 h 3132348"/>
              <a:gd name="connsiteX13" fmla="*/ 28719 w 3852428"/>
              <a:gd name="connsiteY13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3103629 h 3132348"/>
              <a:gd name="connsiteX8" fmla="*/ 3823709 w 3852428"/>
              <a:gd name="connsiteY8" fmla="*/ 3132348 h 3132348"/>
              <a:gd name="connsiteX9" fmla="*/ 28719 w 3852428"/>
              <a:gd name="connsiteY9" fmla="*/ 3132348 h 3132348"/>
              <a:gd name="connsiteX10" fmla="*/ 0 w 3852428"/>
              <a:gd name="connsiteY10" fmla="*/ 3103629 h 3132348"/>
              <a:gd name="connsiteX11" fmla="*/ 0 w 3852428"/>
              <a:gd name="connsiteY11" fmla="*/ 28719 h 3132348"/>
              <a:gd name="connsiteX12" fmla="*/ 28719 w 3852428"/>
              <a:gd name="connsiteY1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3103629 h 3132348"/>
              <a:gd name="connsiteX7" fmla="*/ 3823709 w 3852428"/>
              <a:gd name="connsiteY7" fmla="*/ 3132348 h 3132348"/>
              <a:gd name="connsiteX8" fmla="*/ 28719 w 3852428"/>
              <a:gd name="connsiteY8" fmla="*/ 3132348 h 3132348"/>
              <a:gd name="connsiteX9" fmla="*/ 0 w 3852428"/>
              <a:gd name="connsiteY9" fmla="*/ 3103629 h 3132348"/>
              <a:gd name="connsiteX10" fmla="*/ 0 w 3852428"/>
              <a:gd name="connsiteY10" fmla="*/ 28719 h 3132348"/>
              <a:gd name="connsiteX11" fmla="*/ 28719 w 3852428"/>
              <a:gd name="connsiteY1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103629 h 3132348"/>
              <a:gd name="connsiteX6" fmla="*/ 3823709 w 3852428"/>
              <a:gd name="connsiteY6" fmla="*/ 3132348 h 3132348"/>
              <a:gd name="connsiteX7" fmla="*/ 28719 w 3852428"/>
              <a:gd name="connsiteY7" fmla="*/ 3132348 h 3132348"/>
              <a:gd name="connsiteX8" fmla="*/ 0 w 3852428"/>
              <a:gd name="connsiteY8" fmla="*/ 3103629 h 3132348"/>
              <a:gd name="connsiteX9" fmla="*/ 0 w 3852428"/>
              <a:gd name="connsiteY9" fmla="*/ 28719 h 3132348"/>
              <a:gd name="connsiteX10" fmla="*/ 28719 w 3852428"/>
              <a:gd name="connsiteY1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3103629 h 3132348"/>
              <a:gd name="connsiteX5" fmla="*/ 3823709 w 3852428"/>
              <a:gd name="connsiteY5" fmla="*/ 3132348 h 3132348"/>
              <a:gd name="connsiteX6" fmla="*/ 28719 w 3852428"/>
              <a:gd name="connsiteY6" fmla="*/ 3132348 h 3132348"/>
              <a:gd name="connsiteX7" fmla="*/ 0 w 3852428"/>
              <a:gd name="connsiteY7" fmla="*/ 3103629 h 3132348"/>
              <a:gd name="connsiteX8" fmla="*/ 0 w 3852428"/>
              <a:gd name="connsiteY8" fmla="*/ 28719 h 3132348"/>
              <a:gd name="connsiteX9" fmla="*/ 28719 w 3852428"/>
              <a:gd name="connsiteY9" fmla="*/ 0 h 3132348"/>
              <a:gd name="connsiteX0" fmla="*/ 28719 w 3852428"/>
              <a:gd name="connsiteY0" fmla="*/ 0 h 3132348"/>
              <a:gd name="connsiteX1" fmla="*/ 3823709 w 3852428"/>
              <a:gd name="connsiteY1" fmla="*/ 0 h 3132348"/>
              <a:gd name="connsiteX2" fmla="*/ 3852428 w 3852428"/>
              <a:gd name="connsiteY2" fmla="*/ 28719 h 3132348"/>
              <a:gd name="connsiteX3" fmla="*/ 3852428 w 3852428"/>
              <a:gd name="connsiteY3" fmla="*/ 3103629 h 3132348"/>
              <a:gd name="connsiteX4" fmla="*/ 3823709 w 3852428"/>
              <a:gd name="connsiteY4" fmla="*/ 3132348 h 3132348"/>
              <a:gd name="connsiteX5" fmla="*/ 28719 w 3852428"/>
              <a:gd name="connsiteY5" fmla="*/ 3132348 h 3132348"/>
              <a:gd name="connsiteX6" fmla="*/ 0 w 3852428"/>
              <a:gd name="connsiteY6" fmla="*/ 3103629 h 3132348"/>
              <a:gd name="connsiteX7" fmla="*/ 0 w 3852428"/>
              <a:gd name="connsiteY7" fmla="*/ 28719 h 3132348"/>
              <a:gd name="connsiteX8" fmla="*/ 28719 w 385242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3132348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3103629"/>
                </a:lnTo>
                <a:cubicBezTo>
                  <a:pt x="3852428" y="3119490"/>
                  <a:pt x="3839570" y="3132348"/>
                  <a:pt x="382370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ECF4E9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190002F-2543-9455-5B03-0BBD88591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085E1F-52F7-B461-B895-F0E677BF94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B787CBCE-F9E9-68D0-445D-E43E8E6D77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C38D1FBC-ADCE-6743-5D13-057FB45D0ED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271424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190002F-2543-9455-5B03-0BBD88591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085E1F-52F7-B461-B895-F0E677BF94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B787CBCE-F9E9-68D0-445D-E43E8E6D77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10C12013-1794-D5CF-CB91-0B87BE3C72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4E130791-49F4-A56F-70DE-A3B10CB15B73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418782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1">
            <a:extLst>
              <a:ext uri="{FF2B5EF4-FFF2-40B4-BE49-F238E27FC236}">
                <a16:creationId xmlns:a16="http://schemas.microsoft.com/office/drawing/2014/main" id="{5EE61CC7-BA24-1351-6F62-1E7CE78986F5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822007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0F70BA36-EE2C-0E72-6554-A379A4E5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251039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vier Perso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rgbClr val="ECF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244792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323233" y="4617132"/>
            <a:ext cx="248129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6384131" y="4617132"/>
            <a:ext cx="248364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190002F-2543-9455-5B03-0BBD88591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24479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085E1F-52F7-B461-B895-F0E677BF94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6575" y="5013176"/>
            <a:ext cx="2477953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B787CBCE-F9E9-68D0-445D-E43E8E6D77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4131" y="5013176"/>
            <a:ext cx="2483643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10C12013-1794-D5CF-CB91-0B87BE3C72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463"/>
            <a:ext cx="2628628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4E130791-49F4-A56F-70DE-A3B10CB15B73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3143250" y="1160463"/>
            <a:ext cx="2664000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1">
            <a:extLst>
              <a:ext uri="{FF2B5EF4-FFF2-40B4-BE49-F238E27FC236}">
                <a16:creationId xmlns:a16="http://schemas.microsoft.com/office/drawing/2014/main" id="{5EE61CC7-BA24-1351-6F62-1E7CE78986F5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6203950" y="1160463"/>
            <a:ext cx="26638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16">
            <a:extLst>
              <a:ext uri="{FF2B5EF4-FFF2-40B4-BE49-F238E27FC236}">
                <a16:creationId xmlns:a16="http://schemas.microsoft.com/office/drawing/2014/main" id="{4A020AB4-8A30-33DA-2D6A-E7CB0AAB51A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9443781" y="4611074"/>
            <a:ext cx="244757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1F09DAA7-E501-F3FA-755E-8089CF4A1CF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9443782" y="5007118"/>
            <a:ext cx="2446942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3" name="Bildplatzhalter 1">
            <a:extLst>
              <a:ext uri="{FF2B5EF4-FFF2-40B4-BE49-F238E27FC236}">
                <a16:creationId xmlns:a16="http://schemas.microsoft.com/office/drawing/2014/main" id="{2BF9BA15-0D58-CF90-7F6B-EF26F4C1B63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9263600" y="1160463"/>
            <a:ext cx="26271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272CC532-9795-A575-D41C-C057178C9CC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3151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8401050" y="1268760"/>
            <a:ext cx="3490758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401050" y="1628800"/>
            <a:ext cx="349075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8401050" y="1952836"/>
            <a:ext cx="3490758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6206825"/>
            <a:ext cx="3490758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95D6DF3-6BA0-45B5-8214-645A71DD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4588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5" y="1268760"/>
            <a:ext cx="244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324226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2A1258F-EF64-FB6D-3524-70D7A955B6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3211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2" y="1268760"/>
            <a:ext cx="248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3692" y="1628800"/>
            <a:ext cx="248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3323692" y="1952836"/>
            <a:ext cx="248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323692" y="6206825"/>
            <a:ext cx="248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8B2C842-31F8-2301-B07D-CA69DA9E2E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444372" y="1268760"/>
            <a:ext cx="244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CBFCA19-4AC3-5D91-61E8-54BB34326E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444372" y="1628800"/>
            <a:ext cx="244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4" name="Diagrammplatzhalter 2">
            <a:extLst>
              <a:ext uri="{FF2B5EF4-FFF2-40B4-BE49-F238E27FC236}">
                <a16:creationId xmlns:a16="http://schemas.microsoft.com/office/drawing/2014/main" id="{7C45719A-3DAB-32D4-DC17-64F8D620D762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 bwMode="gray">
          <a:xfrm>
            <a:off x="9444372" y="1952836"/>
            <a:ext cx="244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B36423F-3865-6523-1D98-F38D92C930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9444372" y="6206825"/>
            <a:ext cx="244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037A39F-189F-9DD5-C68E-C81C2A2B8A8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935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C23E90E-010D-8621-A693-4B2A2A96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8289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3492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3492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3492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1268760"/>
            <a:ext cx="3456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1628800"/>
            <a:ext cx="3456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213" y="1952836"/>
            <a:ext cx="3456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graf.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213" y="4334617"/>
            <a:ext cx="3456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213" y="4761148"/>
            <a:ext cx="3456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8631300B-0A06-8804-43D8-A5C9F0339A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8400256" y="1268760"/>
            <a:ext cx="3492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2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3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5B50BC1-4805-7C89-CB8C-91C6619D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9264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">
            <a:extLst>
              <a:ext uri="{FF2B5EF4-FFF2-40B4-BE49-F238E27FC236}">
                <a16:creationId xmlns:a16="http://schemas.microsoft.com/office/drawing/2014/main" id="{B8DBAF5D-2BA3-B81D-FB31-E2DDA02582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8" y="116632"/>
            <a:ext cx="11951999" cy="6336000"/>
          </a:xfrm>
          <a:custGeom>
            <a:avLst/>
            <a:gdLst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369304 w 11951999"/>
              <a:gd name="connsiteY22" fmla="*/ 0 h 6336000"/>
              <a:gd name="connsiteX23" fmla="*/ 11582695 w 11951999"/>
              <a:gd name="connsiteY2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11582695 w 11951999"/>
              <a:gd name="connsiteY2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11582695 w 11951999"/>
              <a:gd name="connsiteY2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8719 h 6336000"/>
              <a:gd name="connsiteX19" fmla="*/ 28719 w 11951999"/>
              <a:gd name="connsiteY19" fmla="*/ 0 h 6336000"/>
              <a:gd name="connsiteX20" fmla="*/ 11582695 w 11951999"/>
              <a:gd name="connsiteY2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28719 h 6336000"/>
              <a:gd name="connsiteX18" fmla="*/ 28719 w 11951999"/>
              <a:gd name="connsiteY18" fmla="*/ 0 h 6336000"/>
              <a:gd name="connsiteX19" fmla="*/ 11582695 w 11951999"/>
              <a:gd name="connsiteY19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28719 h 6336000"/>
              <a:gd name="connsiteX17" fmla="*/ 28719 w 11951999"/>
              <a:gd name="connsiteY17" fmla="*/ 0 h 6336000"/>
              <a:gd name="connsiteX18" fmla="*/ 11582695 w 11951999"/>
              <a:gd name="connsiteY18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28719 h 6336000"/>
              <a:gd name="connsiteX16" fmla="*/ 28719 w 11951999"/>
              <a:gd name="connsiteY16" fmla="*/ 0 h 6336000"/>
              <a:gd name="connsiteX17" fmla="*/ 11582695 w 11951999"/>
              <a:gd name="connsiteY17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8719 w 11951999"/>
              <a:gd name="connsiteY12" fmla="*/ 6336000 h 6336000"/>
              <a:gd name="connsiteX13" fmla="*/ 0 w 11951999"/>
              <a:gd name="connsiteY13" fmla="*/ 6307281 h 6336000"/>
              <a:gd name="connsiteX14" fmla="*/ 0 w 11951999"/>
              <a:gd name="connsiteY14" fmla="*/ 28719 h 6336000"/>
              <a:gd name="connsiteX15" fmla="*/ 28719 w 11951999"/>
              <a:gd name="connsiteY15" fmla="*/ 0 h 6336000"/>
              <a:gd name="connsiteX16" fmla="*/ 11582695 w 11951999"/>
              <a:gd name="connsiteY16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28719 w 11951999"/>
              <a:gd name="connsiteY11" fmla="*/ 6336000 h 6336000"/>
              <a:gd name="connsiteX12" fmla="*/ 0 w 11951999"/>
              <a:gd name="connsiteY12" fmla="*/ 6307281 h 6336000"/>
              <a:gd name="connsiteX13" fmla="*/ 0 w 11951999"/>
              <a:gd name="connsiteY13" fmla="*/ 28719 h 6336000"/>
              <a:gd name="connsiteX14" fmla="*/ 28719 w 11951999"/>
              <a:gd name="connsiteY14" fmla="*/ 0 h 6336000"/>
              <a:gd name="connsiteX15" fmla="*/ 11582695 w 11951999"/>
              <a:gd name="connsiteY15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28719 w 11951999"/>
              <a:gd name="connsiteY10" fmla="*/ 6336000 h 6336000"/>
              <a:gd name="connsiteX11" fmla="*/ 0 w 11951999"/>
              <a:gd name="connsiteY11" fmla="*/ 6307281 h 6336000"/>
              <a:gd name="connsiteX12" fmla="*/ 0 w 11951999"/>
              <a:gd name="connsiteY12" fmla="*/ 28719 h 6336000"/>
              <a:gd name="connsiteX13" fmla="*/ 28719 w 11951999"/>
              <a:gd name="connsiteY13" fmla="*/ 0 h 6336000"/>
              <a:gd name="connsiteX14" fmla="*/ 11582695 w 11951999"/>
              <a:gd name="connsiteY14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28719 w 11951999"/>
              <a:gd name="connsiteY9" fmla="*/ 6336000 h 6336000"/>
              <a:gd name="connsiteX10" fmla="*/ 0 w 11951999"/>
              <a:gd name="connsiteY10" fmla="*/ 6307281 h 6336000"/>
              <a:gd name="connsiteX11" fmla="*/ 0 w 11951999"/>
              <a:gd name="connsiteY11" fmla="*/ 28719 h 6336000"/>
              <a:gd name="connsiteX12" fmla="*/ 28719 w 11951999"/>
              <a:gd name="connsiteY12" fmla="*/ 0 h 6336000"/>
              <a:gd name="connsiteX13" fmla="*/ 11582695 w 11951999"/>
              <a:gd name="connsiteY1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307281 h 6336000"/>
              <a:gd name="connsiteX7" fmla="*/ 11923280 w 11951999"/>
              <a:gd name="connsiteY7" fmla="*/ 6336000 h 6336000"/>
              <a:gd name="connsiteX8" fmla="*/ 28719 w 11951999"/>
              <a:gd name="connsiteY8" fmla="*/ 6336000 h 6336000"/>
              <a:gd name="connsiteX9" fmla="*/ 0 w 11951999"/>
              <a:gd name="connsiteY9" fmla="*/ 6307281 h 6336000"/>
              <a:gd name="connsiteX10" fmla="*/ 0 w 11951999"/>
              <a:gd name="connsiteY10" fmla="*/ 28719 h 6336000"/>
              <a:gd name="connsiteX11" fmla="*/ 28719 w 11951999"/>
              <a:gd name="connsiteY11" fmla="*/ 0 h 6336000"/>
              <a:gd name="connsiteX12" fmla="*/ 11582695 w 11951999"/>
              <a:gd name="connsiteY1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6307281 h 6336000"/>
              <a:gd name="connsiteX6" fmla="*/ 11923280 w 11951999"/>
              <a:gd name="connsiteY6" fmla="*/ 6336000 h 6336000"/>
              <a:gd name="connsiteX7" fmla="*/ 28719 w 11951999"/>
              <a:gd name="connsiteY7" fmla="*/ 6336000 h 6336000"/>
              <a:gd name="connsiteX8" fmla="*/ 0 w 11951999"/>
              <a:gd name="connsiteY8" fmla="*/ 6307281 h 6336000"/>
              <a:gd name="connsiteX9" fmla="*/ 0 w 11951999"/>
              <a:gd name="connsiteY9" fmla="*/ 28719 h 6336000"/>
              <a:gd name="connsiteX10" fmla="*/ 28719 w 11951999"/>
              <a:gd name="connsiteY10" fmla="*/ 0 h 6336000"/>
              <a:gd name="connsiteX11" fmla="*/ 11582695 w 11951999"/>
              <a:gd name="connsiteY1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6307281 h 6336000"/>
              <a:gd name="connsiteX5" fmla="*/ 11923280 w 11951999"/>
              <a:gd name="connsiteY5" fmla="*/ 6336000 h 6336000"/>
              <a:gd name="connsiteX6" fmla="*/ 28719 w 11951999"/>
              <a:gd name="connsiteY6" fmla="*/ 6336000 h 6336000"/>
              <a:gd name="connsiteX7" fmla="*/ 0 w 11951999"/>
              <a:gd name="connsiteY7" fmla="*/ 6307281 h 6336000"/>
              <a:gd name="connsiteX8" fmla="*/ 0 w 11951999"/>
              <a:gd name="connsiteY8" fmla="*/ 28719 h 6336000"/>
              <a:gd name="connsiteX9" fmla="*/ 28719 w 11951999"/>
              <a:gd name="connsiteY9" fmla="*/ 0 h 6336000"/>
              <a:gd name="connsiteX10" fmla="*/ 11582695 w 11951999"/>
              <a:gd name="connsiteY1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  <a:gd name="connsiteX9" fmla="*/ 11582695 w 11951999"/>
              <a:gd name="connsiteY9" fmla="*/ 0 h 6336000"/>
              <a:gd name="connsiteX0" fmla="*/ 28719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51999" h="6336000">
                <a:moveTo>
                  <a:pt x="28719" y="0"/>
                </a:moveTo>
                <a:lnTo>
                  <a:pt x="11923280" y="0"/>
                </a:lnTo>
                <a:cubicBezTo>
                  <a:pt x="11939141" y="0"/>
                  <a:pt x="11951999" y="12858"/>
                  <a:pt x="11951999" y="28719"/>
                </a:cubicBezTo>
                <a:lnTo>
                  <a:pt x="11951999" y="6307281"/>
                </a:lnTo>
                <a:cubicBezTo>
                  <a:pt x="11951999" y="6323142"/>
                  <a:pt x="11939141" y="6336000"/>
                  <a:pt x="11923280" y="6336000"/>
                </a:cubicBezTo>
                <a:lnTo>
                  <a:pt x="28719" y="6336000"/>
                </a:lnTo>
                <a:cubicBezTo>
                  <a:pt x="12857" y="6336000"/>
                  <a:pt x="0" y="6323142"/>
                  <a:pt x="0" y="6307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1B52B2-67F8-407A-255A-C722BC7F2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4B91AD-47B5-D95F-5726-1142AA8BC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39A77A2-E77C-A91B-3361-214AC0F6147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8136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D52DDC4-F4E9-E086-8867-B9C13C48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7717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963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119063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5331A0A-E4CD-CDB2-801E-75F5CFBD7AB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3945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04169396-B557-CE3B-9056-65D10165294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41BF244-CCB3-FF84-A11B-C67B7E156C3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791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einzeil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3753036"/>
            <a:ext cx="12024000" cy="2736000"/>
          </a:xfrm>
          <a:prstGeom prst="roundRect">
            <a:avLst>
              <a:gd name="adj" fmla="val 7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10" name="Bildplatzhalter 1">
            <a:extLst>
              <a:ext uri="{FF2B5EF4-FFF2-40B4-BE49-F238E27FC236}">
                <a16:creationId xmlns:a16="http://schemas.microsoft.com/office/drawing/2014/main" id="{F2470FD1-9460-2062-7E6C-D68A80A17EE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2 w 12193197"/>
              <a:gd name="connsiteY0" fmla="*/ 6543489 h 6858000"/>
              <a:gd name="connsiteX1" fmla="*/ 119933 w 12193197"/>
              <a:gd name="connsiteY1" fmla="*/ 6572208 h 6858000"/>
              <a:gd name="connsiteX2" fmla="*/ 119934 w 12193197"/>
              <a:gd name="connsiteY2" fmla="*/ 6730793 h 6858000"/>
              <a:gd name="connsiteX3" fmla="*/ 148653 w 12193197"/>
              <a:gd name="connsiteY3" fmla="*/ 6759512 h 6858000"/>
              <a:gd name="connsiteX4" fmla="*/ 12044541 w 12193197"/>
              <a:gd name="connsiteY4" fmla="*/ 6759512 h 6858000"/>
              <a:gd name="connsiteX5" fmla="*/ 12073260 w 12193197"/>
              <a:gd name="connsiteY5" fmla="*/ 6730793 h 6858000"/>
              <a:gd name="connsiteX6" fmla="*/ 12073260 w 12193197"/>
              <a:gd name="connsiteY6" fmla="*/ 6572208 h 6858000"/>
              <a:gd name="connsiteX7" fmla="*/ 12044541 w 12193197"/>
              <a:gd name="connsiteY7" fmla="*/ 6543489 h 6858000"/>
              <a:gd name="connsiteX8" fmla="*/ 148652 w 12193197"/>
              <a:gd name="connsiteY8" fmla="*/ 3789044 h 6858000"/>
              <a:gd name="connsiteX9" fmla="*/ 119933 w 12193197"/>
              <a:gd name="connsiteY9" fmla="*/ 3817763 h 6858000"/>
              <a:gd name="connsiteX10" fmla="*/ 119933 w 12193197"/>
              <a:gd name="connsiteY10" fmla="*/ 6424617 h 6858000"/>
              <a:gd name="connsiteX11" fmla="*/ 148652 w 12193197"/>
              <a:gd name="connsiteY11" fmla="*/ 6453336 h 6858000"/>
              <a:gd name="connsiteX12" fmla="*/ 12044541 w 12193197"/>
              <a:gd name="connsiteY12" fmla="*/ 6453336 h 6858000"/>
              <a:gd name="connsiteX13" fmla="*/ 12073260 w 12193197"/>
              <a:gd name="connsiteY13" fmla="*/ 6424617 h 6858000"/>
              <a:gd name="connsiteX14" fmla="*/ 12073260 w 12193197"/>
              <a:gd name="connsiteY14" fmla="*/ 3817763 h 6858000"/>
              <a:gd name="connsiteX15" fmla="*/ 12044541 w 12193197"/>
              <a:gd name="connsiteY15" fmla="*/ 3789044 h 6858000"/>
              <a:gd name="connsiteX16" fmla="*/ 148651 w 12193197"/>
              <a:gd name="connsiteY16" fmla="*/ 116632 h 6858000"/>
              <a:gd name="connsiteX17" fmla="*/ 119933 w 12193197"/>
              <a:gd name="connsiteY17" fmla="*/ 145351 h 6858000"/>
              <a:gd name="connsiteX18" fmla="*/ 119933 w 12193197"/>
              <a:gd name="connsiteY18" fmla="*/ 843997 h 6858000"/>
              <a:gd name="connsiteX19" fmla="*/ 148653 w 12193197"/>
              <a:gd name="connsiteY19" fmla="*/ 872716 h 6858000"/>
              <a:gd name="connsiteX20" fmla="*/ 12044540 w 12193197"/>
              <a:gd name="connsiteY20" fmla="*/ 872716 h 6858000"/>
              <a:gd name="connsiteX21" fmla="*/ 12073259 w 12193197"/>
              <a:gd name="connsiteY21" fmla="*/ 843997 h 6858000"/>
              <a:gd name="connsiteX22" fmla="*/ 12073259 w 12193197"/>
              <a:gd name="connsiteY22" fmla="*/ 145351 h 6858000"/>
              <a:gd name="connsiteX23" fmla="*/ 12044540 w 12193197"/>
              <a:gd name="connsiteY23" fmla="*/ 116632 h 6858000"/>
              <a:gd name="connsiteX24" fmla="*/ 0 w 12193197"/>
              <a:gd name="connsiteY24" fmla="*/ 0 h 6858000"/>
              <a:gd name="connsiteX25" fmla="*/ 12193197 w 12193197"/>
              <a:gd name="connsiteY25" fmla="*/ 0 h 6858000"/>
              <a:gd name="connsiteX26" fmla="*/ 12193197 w 12193197"/>
              <a:gd name="connsiteY26" fmla="*/ 6858000 h 6858000"/>
              <a:gd name="connsiteX27" fmla="*/ 0 w 12193197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7" h="6858000">
                <a:moveTo>
                  <a:pt x="148652" y="6543489"/>
                </a:moveTo>
                <a:cubicBezTo>
                  <a:pt x="132791" y="6543489"/>
                  <a:pt x="119933" y="6556347"/>
                  <a:pt x="119933" y="6572208"/>
                </a:cubicBezTo>
                <a:cubicBezTo>
                  <a:pt x="119933" y="6625070"/>
                  <a:pt x="119934" y="6677931"/>
                  <a:pt x="119934" y="6730793"/>
                </a:cubicBezTo>
                <a:cubicBezTo>
                  <a:pt x="119934" y="6746654"/>
                  <a:pt x="132792" y="6759512"/>
                  <a:pt x="148653" y="6759512"/>
                </a:cubicBezTo>
                <a:lnTo>
                  <a:pt x="12044541" y="6759512"/>
                </a:lnTo>
                <a:cubicBezTo>
                  <a:pt x="12060402" y="6759512"/>
                  <a:pt x="12073260" y="6746654"/>
                  <a:pt x="12073260" y="6730793"/>
                </a:cubicBezTo>
                <a:lnTo>
                  <a:pt x="12073260" y="6572208"/>
                </a:lnTo>
                <a:cubicBezTo>
                  <a:pt x="12073260" y="6556347"/>
                  <a:pt x="12060402" y="6543489"/>
                  <a:pt x="12044541" y="6543489"/>
                </a:cubicBezTo>
                <a:close/>
                <a:moveTo>
                  <a:pt x="148652" y="3789044"/>
                </a:moveTo>
                <a:cubicBezTo>
                  <a:pt x="132791" y="3789044"/>
                  <a:pt x="119933" y="3801902"/>
                  <a:pt x="119933" y="3817763"/>
                </a:cubicBezTo>
                <a:lnTo>
                  <a:pt x="119933" y="6424617"/>
                </a:lnTo>
                <a:cubicBezTo>
                  <a:pt x="119933" y="6440478"/>
                  <a:pt x="132791" y="6453336"/>
                  <a:pt x="148652" y="6453336"/>
                </a:cubicBezTo>
                <a:lnTo>
                  <a:pt x="12044541" y="6453336"/>
                </a:lnTo>
                <a:cubicBezTo>
                  <a:pt x="12060402" y="6453336"/>
                  <a:pt x="12073260" y="6440478"/>
                  <a:pt x="12073260" y="6424617"/>
                </a:cubicBezTo>
                <a:lnTo>
                  <a:pt x="12073260" y="3817763"/>
                </a:lnTo>
                <a:cubicBezTo>
                  <a:pt x="12073260" y="3801902"/>
                  <a:pt x="12060402" y="3789044"/>
                  <a:pt x="12044541" y="3789044"/>
                </a:cubicBezTo>
                <a:close/>
                <a:moveTo>
                  <a:pt x="148651" y="116632"/>
                </a:moveTo>
                <a:cubicBezTo>
                  <a:pt x="132791" y="116632"/>
                  <a:pt x="119933" y="129490"/>
                  <a:pt x="119933" y="145351"/>
                </a:cubicBezTo>
                <a:cubicBezTo>
                  <a:pt x="119933" y="378233"/>
                  <a:pt x="119933" y="611115"/>
                  <a:pt x="119933" y="843997"/>
                </a:cubicBezTo>
                <a:cubicBezTo>
                  <a:pt x="119933" y="859858"/>
                  <a:pt x="132792" y="872716"/>
                  <a:pt x="148653" y="872716"/>
                </a:cubicBezTo>
                <a:lnTo>
                  <a:pt x="12044540" y="872716"/>
                </a:lnTo>
                <a:cubicBezTo>
                  <a:pt x="12060401" y="872716"/>
                  <a:pt x="12073259" y="859858"/>
                  <a:pt x="12073259" y="843997"/>
                </a:cubicBezTo>
                <a:lnTo>
                  <a:pt x="12073259" y="145351"/>
                </a:lnTo>
                <a:cubicBezTo>
                  <a:pt x="12073259" y="129490"/>
                  <a:pt x="12060401" y="116632"/>
                  <a:pt x="12044540" y="116632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4035406"/>
            <a:ext cx="11592000" cy="761747"/>
          </a:xfrm>
        </p:spPr>
        <p:txBody>
          <a:bodyPr anchor="b"/>
          <a:lstStyle>
            <a:lvl1pPr algn="l">
              <a:defRPr sz="5400" spc="0" baseline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Präsentationstitel (einzeilig)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75C94BBB-C1E9-581A-3F51-9E046F308C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5" name="roedl.com">
            <a:hlinkClick r:id="rId2"/>
            <a:extLst>
              <a:ext uri="{FF2B5EF4-FFF2-40B4-BE49-F238E27FC236}">
                <a16:creationId xmlns:a16="http://schemas.microsoft.com/office/drawing/2014/main" id="{972A210A-49C6-61C2-F592-7D7BB80E3E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roedl.c</a:t>
            </a:r>
            <a:r>
              <a:rPr lang="cs-CZ" b="1" dirty="0"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z</a:t>
            </a:r>
            <a:endParaRPr lang="de-DE" b="1" dirty="0">
              <a:latin typeface="GT America LC Regular" pitchFamily="2" charset="0"/>
              <a:ea typeface="GT America LC Regular" pitchFamily="2" charset="0"/>
              <a:cs typeface="GT America LC Regular" pitchFamily="2" charset="0"/>
            </a:endParaRP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24A32F24-D9ED-D554-E2FB-ABC89E8288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6" y="216882"/>
            <a:ext cx="2070000" cy="507964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3B9BDF2-11AF-6F87-2FD8-C7B628DCBC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210DC1-8C8F-F0D8-E680-7D02514A92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896BC6F-B671-60E5-8660-B235B029E8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19A54496-86B9-D66F-315C-382BC657A9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89FDE7A8-FBF5-37B5-2103-AE8176730B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CF4B74F6-F8EF-0C2F-EBBC-6C76A9D11A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6639380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9307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0"/>
            <a:ext cx="5987988" cy="6858000"/>
          </a:xfrm>
          <a:prstGeom prst="rect">
            <a:avLst/>
          </a:pr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627948" y="6597642"/>
            <a:ext cx="180020" cy="107722"/>
          </a:xfr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C24689C-4A9F-77B7-D0A8-DAC1A635291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00843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4187788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FC48187-F779-BE90-D019-A63AC0D8535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61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401050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6943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822EFA4-8D5E-E122-D7B2-2EF91682587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836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2000" cy="526298"/>
          </a:xfrm>
        </p:spPr>
        <p:txBody>
          <a:bodyPr/>
          <a:lstStyle/>
          <a:p>
            <a:r>
              <a:rPr lang="de-DE" dirty="0"/>
              <a:t>Folientitel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A3B8D5A7-E669-540F-F4BC-0124FF7366E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1072834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5263870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BD662AA-C961-934F-3B87-0755059E82C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80993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7524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98A0EF0-ABA4-7563-A1D9-6A170B5634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B077C028-C79D-2DAC-5071-F57EAC39A85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8220236" y="116631"/>
            <a:ext cx="3854784" cy="6336704"/>
          </a:xfrm>
          <a:custGeom>
            <a:avLst/>
            <a:gdLst>
              <a:gd name="connsiteX0" fmla="*/ 28719 w 3854784"/>
              <a:gd name="connsiteY0" fmla="*/ 0 h 6336704"/>
              <a:gd name="connsiteX1" fmla="*/ 2015046 w 3854784"/>
              <a:gd name="connsiteY1" fmla="*/ 0 h 6336704"/>
              <a:gd name="connsiteX2" fmla="*/ 2628292 w 3854784"/>
              <a:gd name="connsiteY2" fmla="*/ 0 h 6336704"/>
              <a:gd name="connsiteX3" fmla="*/ 3826065 w 3854784"/>
              <a:gd name="connsiteY3" fmla="*/ 0 h 6336704"/>
              <a:gd name="connsiteX4" fmla="*/ 3854784 w 3854784"/>
              <a:gd name="connsiteY4" fmla="*/ 28719 h 6336704"/>
              <a:gd name="connsiteX5" fmla="*/ 3854784 w 3854784"/>
              <a:gd name="connsiteY5" fmla="*/ 6307985 h 6336704"/>
              <a:gd name="connsiteX6" fmla="*/ 3826065 w 3854784"/>
              <a:gd name="connsiteY6" fmla="*/ 6336704 h 6336704"/>
              <a:gd name="connsiteX7" fmla="*/ 2628292 w 3854784"/>
              <a:gd name="connsiteY7" fmla="*/ 6336704 h 6336704"/>
              <a:gd name="connsiteX8" fmla="*/ 2015046 w 3854784"/>
              <a:gd name="connsiteY8" fmla="*/ 6336704 h 6336704"/>
              <a:gd name="connsiteX9" fmla="*/ 28719 w 3854784"/>
              <a:gd name="connsiteY9" fmla="*/ 6336704 h 6336704"/>
              <a:gd name="connsiteX10" fmla="*/ 0 w 3854784"/>
              <a:gd name="connsiteY10" fmla="*/ 6307985 h 6336704"/>
              <a:gd name="connsiteX11" fmla="*/ 0 w 3854784"/>
              <a:gd name="connsiteY11" fmla="*/ 28719 h 6336704"/>
              <a:gd name="connsiteX12" fmla="*/ 28719 w 3854784"/>
              <a:gd name="connsiteY12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54784" h="6336704">
                <a:moveTo>
                  <a:pt x="28719" y="0"/>
                </a:moveTo>
                <a:lnTo>
                  <a:pt x="2015046" y="0"/>
                </a:lnTo>
                <a:lnTo>
                  <a:pt x="2628292" y="0"/>
                </a:lnTo>
                <a:lnTo>
                  <a:pt x="3826065" y="0"/>
                </a:lnTo>
                <a:cubicBezTo>
                  <a:pt x="3841926" y="0"/>
                  <a:pt x="3854784" y="12858"/>
                  <a:pt x="3854784" y="28719"/>
                </a:cubicBezTo>
                <a:lnTo>
                  <a:pt x="3854784" y="6307985"/>
                </a:lnTo>
                <a:cubicBezTo>
                  <a:pt x="3854784" y="6323846"/>
                  <a:pt x="3841926" y="6336704"/>
                  <a:pt x="3826065" y="6336704"/>
                </a:cubicBezTo>
                <a:lnTo>
                  <a:pt x="2628292" y="6336704"/>
                </a:lnTo>
                <a:lnTo>
                  <a:pt x="2015046" y="6336704"/>
                </a:ln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FD380F3-9E96-4ACA-0DCC-DD99C272C10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41046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AA51C33-05EF-3CFA-9002-4C87A8F236E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5297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338" y="1268760"/>
            <a:ext cx="248443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444038" y="1268760"/>
            <a:ext cx="2447925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9063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C33290D-E97C-D8CE-4962-27D61F58BA8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1150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8" name="Bildplatzhalter 1">
            <a:extLst>
              <a:ext uri="{FF2B5EF4-FFF2-40B4-BE49-F238E27FC236}">
                <a16:creationId xmlns:a16="http://schemas.microsoft.com/office/drawing/2014/main" id="{1D328EB5-CDD7-446F-A839-97FCEB44870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6204012" y="116632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3FA1D4C7-E1B1-DE9B-E93E-37334B398BB9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6204012" y="3339338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2124236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DD58E29-D853-6B1E-0F4E-B40890E13F2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9487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3143672" y="1160747"/>
            <a:ext cx="2844316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9264352" y="1160747"/>
            <a:ext cx="2808312" cy="5292589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FB3B1F9-2158-F72D-E145-D7B2FA11CDC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6004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24225" y="1268760"/>
            <a:ext cx="2484438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982" y="1160747"/>
            <a:ext cx="2843767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444038" y="1268760"/>
            <a:ext cx="2447318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119038" y="1160747"/>
            <a:ext cx="2808312" cy="5292441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DBC2397-3573-37EB-75CD-CDBD0068077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389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zweizeil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2925336"/>
            <a:ext cx="12024000" cy="3564000"/>
          </a:xfrm>
          <a:prstGeom prst="roundRect">
            <a:avLst>
              <a:gd name="adj" fmla="val 58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D19C5692-F23A-8C15-8322-FB737C3466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-594" y="0"/>
            <a:ext cx="12193196" cy="6858000"/>
          </a:xfrm>
          <a:custGeom>
            <a:avLst/>
            <a:gdLst>
              <a:gd name="connsiteX0" fmla="*/ 148650 w 12193196"/>
              <a:gd name="connsiteY0" fmla="*/ 6543489 h 6858000"/>
              <a:gd name="connsiteX1" fmla="*/ 119931 w 12193196"/>
              <a:gd name="connsiteY1" fmla="*/ 6572208 h 6858000"/>
              <a:gd name="connsiteX2" fmla="*/ 119932 w 12193196"/>
              <a:gd name="connsiteY2" fmla="*/ 6730793 h 6858000"/>
              <a:gd name="connsiteX3" fmla="*/ 148651 w 12193196"/>
              <a:gd name="connsiteY3" fmla="*/ 6759512 h 6858000"/>
              <a:gd name="connsiteX4" fmla="*/ 12044539 w 12193196"/>
              <a:gd name="connsiteY4" fmla="*/ 6759512 h 6858000"/>
              <a:gd name="connsiteX5" fmla="*/ 12073258 w 12193196"/>
              <a:gd name="connsiteY5" fmla="*/ 6730793 h 6858000"/>
              <a:gd name="connsiteX6" fmla="*/ 12073258 w 12193196"/>
              <a:gd name="connsiteY6" fmla="*/ 6572208 h 6858000"/>
              <a:gd name="connsiteX7" fmla="*/ 12044539 w 12193196"/>
              <a:gd name="connsiteY7" fmla="*/ 6543489 h 6858000"/>
              <a:gd name="connsiteX8" fmla="*/ 148650 w 12193196"/>
              <a:gd name="connsiteY8" fmla="*/ 2954215 h 6858000"/>
              <a:gd name="connsiteX9" fmla="*/ 119931 w 12193196"/>
              <a:gd name="connsiteY9" fmla="*/ 2982935 h 6858000"/>
              <a:gd name="connsiteX10" fmla="*/ 119932 w 12193196"/>
              <a:gd name="connsiteY10" fmla="*/ 6424617 h 6858000"/>
              <a:gd name="connsiteX11" fmla="*/ 148651 w 12193196"/>
              <a:gd name="connsiteY11" fmla="*/ 6453336 h 6858000"/>
              <a:gd name="connsiteX12" fmla="*/ 12044539 w 12193196"/>
              <a:gd name="connsiteY12" fmla="*/ 6453336 h 6858000"/>
              <a:gd name="connsiteX13" fmla="*/ 12073258 w 12193196"/>
              <a:gd name="connsiteY13" fmla="*/ 6424617 h 6858000"/>
              <a:gd name="connsiteX14" fmla="*/ 12073258 w 12193196"/>
              <a:gd name="connsiteY14" fmla="*/ 2982935 h 6858000"/>
              <a:gd name="connsiteX15" fmla="*/ 12044539 w 12193196"/>
              <a:gd name="connsiteY15" fmla="*/ 2954215 h 6858000"/>
              <a:gd name="connsiteX16" fmla="*/ 148649 w 12193196"/>
              <a:gd name="connsiteY16" fmla="*/ 116632 h 6858000"/>
              <a:gd name="connsiteX17" fmla="*/ 119931 w 12193196"/>
              <a:gd name="connsiteY17" fmla="*/ 145351 h 6858000"/>
              <a:gd name="connsiteX18" fmla="*/ 119931 w 12193196"/>
              <a:gd name="connsiteY18" fmla="*/ 843997 h 6858000"/>
              <a:gd name="connsiteX19" fmla="*/ 148651 w 12193196"/>
              <a:gd name="connsiteY19" fmla="*/ 872716 h 6858000"/>
              <a:gd name="connsiteX20" fmla="*/ 12044538 w 12193196"/>
              <a:gd name="connsiteY20" fmla="*/ 872716 h 6858000"/>
              <a:gd name="connsiteX21" fmla="*/ 12073257 w 12193196"/>
              <a:gd name="connsiteY21" fmla="*/ 843997 h 6858000"/>
              <a:gd name="connsiteX22" fmla="*/ 12073257 w 12193196"/>
              <a:gd name="connsiteY22" fmla="*/ 145351 h 6858000"/>
              <a:gd name="connsiteX23" fmla="*/ 12044538 w 12193196"/>
              <a:gd name="connsiteY23" fmla="*/ 116632 h 6858000"/>
              <a:gd name="connsiteX24" fmla="*/ 0 w 12193196"/>
              <a:gd name="connsiteY24" fmla="*/ 0 h 6858000"/>
              <a:gd name="connsiteX25" fmla="*/ 12193196 w 12193196"/>
              <a:gd name="connsiteY25" fmla="*/ 0 h 6858000"/>
              <a:gd name="connsiteX26" fmla="*/ 12193196 w 12193196"/>
              <a:gd name="connsiteY26" fmla="*/ 6858000 h 6858000"/>
              <a:gd name="connsiteX27" fmla="*/ 0 w 12193196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6" h="6858000">
                <a:moveTo>
                  <a:pt x="148650" y="6543489"/>
                </a:moveTo>
                <a:cubicBezTo>
                  <a:pt x="132789" y="6543489"/>
                  <a:pt x="119931" y="6556347"/>
                  <a:pt x="119931" y="6572208"/>
                </a:cubicBezTo>
                <a:cubicBezTo>
                  <a:pt x="119931" y="6625070"/>
                  <a:pt x="119932" y="6677931"/>
                  <a:pt x="119932" y="6730793"/>
                </a:cubicBezTo>
                <a:cubicBezTo>
                  <a:pt x="119932" y="6746654"/>
                  <a:pt x="132790" y="6759512"/>
                  <a:pt x="148651" y="6759512"/>
                </a:cubicBezTo>
                <a:lnTo>
                  <a:pt x="12044539" y="6759512"/>
                </a:lnTo>
                <a:cubicBezTo>
                  <a:pt x="12060400" y="6759512"/>
                  <a:pt x="12073258" y="6746654"/>
                  <a:pt x="12073258" y="6730793"/>
                </a:cubicBezTo>
                <a:lnTo>
                  <a:pt x="12073258" y="6572208"/>
                </a:lnTo>
                <a:cubicBezTo>
                  <a:pt x="12073258" y="6556347"/>
                  <a:pt x="12060400" y="6543489"/>
                  <a:pt x="12044539" y="6543489"/>
                </a:cubicBezTo>
                <a:close/>
                <a:moveTo>
                  <a:pt x="148650" y="2954215"/>
                </a:moveTo>
                <a:cubicBezTo>
                  <a:pt x="132789" y="2954215"/>
                  <a:pt x="119931" y="2967073"/>
                  <a:pt x="119931" y="2982935"/>
                </a:cubicBezTo>
                <a:cubicBezTo>
                  <a:pt x="119931" y="4130162"/>
                  <a:pt x="119932" y="5277389"/>
                  <a:pt x="119932" y="6424617"/>
                </a:cubicBezTo>
                <a:cubicBezTo>
                  <a:pt x="119932" y="6440478"/>
                  <a:pt x="132790" y="6453336"/>
                  <a:pt x="148651" y="6453336"/>
                </a:cubicBezTo>
                <a:lnTo>
                  <a:pt x="12044539" y="6453336"/>
                </a:lnTo>
                <a:cubicBezTo>
                  <a:pt x="12060400" y="6453336"/>
                  <a:pt x="12073258" y="6440478"/>
                  <a:pt x="12073258" y="6424617"/>
                </a:cubicBezTo>
                <a:lnTo>
                  <a:pt x="12073258" y="2982935"/>
                </a:lnTo>
                <a:cubicBezTo>
                  <a:pt x="12073258" y="2967073"/>
                  <a:pt x="12060400" y="2954215"/>
                  <a:pt x="12044539" y="2954215"/>
                </a:cubicBezTo>
                <a:close/>
                <a:moveTo>
                  <a:pt x="148649" y="116632"/>
                </a:moveTo>
                <a:cubicBezTo>
                  <a:pt x="132789" y="116632"/>
                  <a:pt x="119931" y="129490"/>
                  <a:pt x="119931" y="145351"/>
                </a:cubicBezTo>
                <a:cubicBezTo>
                  <a:pt x="119931" y="378233"/>
                  <a:pt x="119931" y="611115"/>
                  <a:pt x="119931" y="843997"/>
                </a:cubicBezTo>
                <a:cubicBezTo>
                  <a:pt x="119931" y="859858"/>
                  <a:pt x="132790" y="872716"/>
                  <a:pt x="148651" y="872716"/>
                </a:cubicBezTo>
                <a:lnTo>
                  <a:pt x="12044538" y="872716"/>
                </a:lnTo>
                <a:cubicBezTo>
                  <a:pt x="12060399" y="872716"/>
                  <a:pt x="12073257" y="859858"/>
                  <a:pt x="12073257" y="843997"/>
                </a:cubicBezTo>
                <a:lnTo>
                  <a:pt x="12073257" y="145351"/>
                </a:lnTo>
                <a:cubicBezTo>
                  <a:pt x="12073257" y="129490"/>
                  <a:pt x="12060399" y="116632"/>
                  <a:pt x="12044538" y="116632"/>
                </a:cubicBezTo>
                <a:close/>
                <a:moveTo>
                  <a:pt x="0" y="0"/>
                </a:moveTo>
                <a:lnTo>
                  <a:pt x="12193196" y="0"/>
                </a:lnTo>
                <a:lnTo>
                  <a:pt x="121931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3096000" rIns="3096000" bIns="2736000" anchor="ctr">
            <a:noAutofit/>
          </a:bodyPr>
          <a:lstStyle>
            <a:lvl1pPr algn="ctr">
              <a:spcBef>
                <a:spcPts val="0"/>
              </a:spcBef>
              <a:defRPr sz="1400">
                <a:latin typeface="GT America LC Regular" pitchFamily="2" charset="0"/>
              </a:defRPr>
            </a:lvl1pPr>
          </a:lstStyle>
          <a:p>
            <a:r>
              <a:rPr lang="de-DE" dirty="0"/>
              <a:t>So fügen Sie ein Hintergrundbild ein: Bitte wählen Sie ein Bild aus, indem Sie auf den Reiter „Einfügen“ klicken und den Befehl „Bilder“ wählen.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301358"/>
            <a:ext cx="11592000" cy="1495794"/>
          </a:xfrm>
        </p:spPr>
        <p:txBody>
          <a:bodyPr anchor="b"/>
          <a:lstStyle>
            <a:lvl1pPr algn="l">
              <a:defRPr sz="5400" spc="-40" baseline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Präsentationstitel bearbeiten (zweizeilig)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A3CAB53-FF64-E456-E404-30B812AA1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BC59CA90-3F74-4105-3380-E7B56AF5AB2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latin typeface="GT America LC Regular" pitchFamily="2" charset="0"/>
              </a:rPr>
              <a:t>roedl.c</a:t>
            </a:r>
            <a:r>
              <a:rPr lang="cs-CZ" b="1" dirty="0">
                <a:latin typeface="GT America LC Regular" pitchFamily="2" charset="0"/>
              </a:rPr>
              <a:t>z</a:t>
            </a:r>
            <a:endParaRPr lang="de-DE" b="1" dirty="0">
              <a:latin typeface="GT America LC Regular" pitchFamily="2" charset="0"/>
            </a:endParaRPr>
          </a:p>
        </p:txBody>
      </p:sp>
      <p:pic>
        <p:nvPicPr>
          <p:cNvPr id="18" name="RÖDL Logo">
            <a:extLst>
              <a:ext uri="{FF2B5EF4-FFF2-40B4-BE49-F238E27FC236}">
                <a16:creationId xmlns:a16="http://schemas.microsoft.com/office/drawing/2014/main" id="{1A4BAAC1-25AB-FDD8-F28A-5173B1E2BC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6" y="216882"/>
            <a:ext cx="2070000" cy="507964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F63DCC9-8758-6A0B-D8C0-DDBEC6A2A7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0677F4-4AAD-031B-4409-FE7D8CB88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9CE02079-F492-C0CF-E9FF-9356CDEDCF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37C1AE13-9298-906F-4815-E346E81F4E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3B73A3A-4CDF-4169-E79D-41DB16BB39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57976185-C63E-C9A9-BEF5-592FD4E74C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1918892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2AD4B567-78D8-4ABA-2AB1-6F8695FFDF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14015 w 5871008"/>
              <a:gd name="connsiteY10" fmla="*/ 3058828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6266FC98-81D6-99B7-D037-48322CC3C58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0DC077C-2FA4-A2A3-E521-0FE347A5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4096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1" name="Bildplatzhalter 1">
            <a:extLst>
              <a:ext uri="{FF2B5EF4-FFF2-40B4-BE49-F238E27FC236}">
                <a16:creationId xmlns:a16="http://schemas.microsoft.com/office/drawing/2014/main" id="{33A1A684-BD26-D454-169A-A7E10B1A3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1193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568779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568779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1591281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2" name="Bildplatzhalter 2">
            <a:extLst>
              <a:ext uri="{FF2B5EF4-FFF2-40B4-BE49-F238E27FC236}">
                <a16:creationId xmlns:a16="http://schemas.microsoft.com/office/drawing/2014/main" id="{FD056CF7-FD97-FF42-8519-AC9D334BDB5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187788" y="1160748"/>
            <a:ext cx="3816424" cy="2160060"/>
          </a:xfrm>
          <a:custGeom>
            <a:avLst/>
            <a:gdLst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568779 h 2160060"/>
              <a:gd name="connsiteX15" fmla="*/ 0 w 3816424"/>
              <a:gd name="connsiteY15" fmla="*/ 28719 h 2160060"/>
              <a:gd name="connsiteX16" fmla="*/ 28719 w 3816424"/>
              <a:gd name="connsiteY16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28719 h 2160060"/>
              <a:gd name="connsiteX15" fmla="*/ 28719 w 3816424"/>
              <a:gd name="connsiteY15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28719 h 2160060"/>
              <a:gd name="connsiteX14" fmla="*/ 28719 w 3816424"/>
              <a:gd name="connsiteY14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1036831 w 3816424"/>
              <a:gd name="connsiteY9" fmla="*/ 2160060 h 2160060"/>
              <a:gd name="connsiteX10" fmla="*/ 28719 w 3816424"/>
              <a:gd name="connsiteY10" fmla="*/ 2160060 h 2160060"/>
              <a:gd name="connsiteX11" fmla="*/ 0 w 3816424"/>
              <a:gd name="connsiteY11" fmla="*/ 2131341 h 2160060"/>
              <a:gd name="connsiteX12" fmla="*/ 0 w 3816424"/>
              <a:gd name="connsiteY12" fmla="*/ 28719 h 2160060"/>
              <a:gd name="connsiteX13" fmla="*/ 28719 w 3816424"/>
              <a:gd name="connsiteY13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28719 w 3816424"/>
              <a:gd name="connsiteY9" fmla="*/ 2160060 h 2160060"/>
              <a:gd name="connsiteX10" fmla="*/ 0 w 3816424"/>
              <a:gd name="connsiteY10" fmla="*/ 2131341 h 2160060"/>
              <a:gd name="connsiteX11" fmla="*/ 0 w 3816424"/>
              <a:gd name="connsiteY11" fmla="*/ 28719 h 2160060"/>
              <a:gd name="connsiteX12" fmla="*/ 28719 w 3816424"/>
              <a:gd name="connsiteY12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779593 w 3816424"/>
              <a:gd name="connsiteY7" fmla="*/ 2160060 h 2160060"/>
              <a:gd name="connsiteX8" fmla="*/ 28719 w 3816424"/>
              <a:gd name="connsiteY8" fmla="*/ 2160060 h 2160060"/>
              <a:gd name="connsiteX9" fmla="*/ 0 w 3816424"/>
              <a:gd name="connsiteY9" fmla="*/ 2131341 h 2160060"/>
              <a:gd name="connsiteX10" fmla="*/ 0 w 3816424"/>
              <a:gd name="connsiteY10" fmla="*/ 28719 h 2160060"/>
              <a:gd name="connsiteX11" fmla="*/ 28719 w 3816424"/>
              <a:gd name="connsiteY11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8719 w 3816424"/>
              <a:gd name="connsiteY7" fmla="*/ 2160060 h 2160060"/>
              <a:gd name="connsiteX8" fmla="*/ 0 w 3816424"/>
              <a:gd name="connsiteY8" fmla="*/ 2131341 h 2160060"/>
              <a:gd name="connsiteX9" fmla="*/ 0 w 3816424"/>
              <a:gd name="connsiteY9" fmla="*/ 28719 h 2160060"/>
              <a:gd name="connsiteX10" fmla="*/ 28719 w 3816424"/>
              <a:gd name="connsiteY10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1591281 h 2160060"/>
              <a:gd name="connsiteX4" fmla="*/ 3816424 w 3816424"/>
              <a:gd name="connsiteY4" fmla="*/ 2131341 h 2160060"/>
              <a:gd name="connsiteX5" fmla="*/ 3787705 w 3816424"/>
              <a:gd name="connsiteY5" fmla="*/ 2160060 h 2160060"/>
              <a:gd name="connsiteX6" fmla="*/ 28719 w 3816424"/>
              <a:gd name="connsiteY6" fmla="*/ 2160060 h 2160060"/>
              <a:gd name="connsiteX7" fmla="*/ 0 w 3816424"/>
              <a:gd name="connsiteY7" fmla="*/ 2131341 h 2160060"/>
              <a:gd name="connsiteX8" fmla="*/ 0 w 3816424"/>
              <a:gd name="connsiteY8" fmla="*/ 28719 h 2160060"/>
              <a:gd name="connsiteX9" fmla="*/ 28719 w 3816424"/>
              <a:gd name="connsiteY9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2131341 h 2160060"/>
              <a:gd name="connsiteX4" fmla="*/ 3787705 w 3816424"/>
              <a:gd name="connsiteY4" fmla="*/ 2160060 h 2160060"/>
              <a:gd name="connsiteX5" fmla="*/ 28719 w 3816424"/>
              <a:gd name="connsiteY5" fmla="*/ 2160060 h 2160060"/>
              <a:gd name="connsiteX6" fmla="*/ 0 w 3816424"/>
              <a:gd name="connsiteY6" fmla="*/ 2131341 h 2160060"/>
              <a:gd name="connsiteX7" fmla="*/ 0 w 3816424"/>
              <a:gd name="connsiteY7" fmla="*/ 28719 h 2160060"/>
              <a:gd name="connsiteX8" fmla="*/ 28719 w 3816424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2160060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2131341"/>
                </a:lnTo>
                <a:cubicBezTo>
                  <a:pt x="3816424" y="2147202"/>
                  <a:pt x="3803566" y="2160060"/>
                  <a:pt x="3787705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67" name="Textplatzhalter 3">
            <a:extLst>
              <a:ext uri="{FF2B5EF4-FFF2-40B4-BE49-F238E27FC236}">
                <a16:creationId xmlns:a16="http://schemas.microsoft.com/office/drawing/2014/main" id="{C3FBDA4F-7DA5-3D23-0640-E325D7D766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367808" y="3609020"/>
            <a:ext cx="3456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4" name="Bildplatzhalter 3">
            <a:extLst>
              <a:ext uri="{FF2B5EF4-FFF2-40B4-BE49-F238E27FC236}">
                <a16:creationId xmlns:a16="http://schemas.microsoft.com/office/drawing/2014/main" id="{8C001FAD-8557-6166-3D9C-AC6027FDF4E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 bwMode="gray">
          <a:xfrm>
            <a:off x="82202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779593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73" name="Textplatzhalter 4">
            <a:extLst>
              <a:ext uri="{FF2B5EF4-FFF2-40B4-BE49-F238E27FC236}">
                <a16:creationId xmlns:a16="http://schemas.microsoft.com/office/drawing/2014/main" id="{EA097522-C63F-9F17-8BE3-0A42842D00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4002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0A273B5-28CA-4AA6-990E-384C1296551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263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52" name="Bildplatzhalter 1">
            <a:extLst>
              <a:ext uri="{FF2B5EF4-FFF2-40B4-BE49-F238E27FC236}">
                <a16:creationId xmlns:a16="http://schemas.microsoft.com/office/drawing/2014/main" id="{BDCE8587-9C66-C2BC-574A-2A2012670D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CC868353-5D53-600B-3611-406D2B03D9F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314367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54" name="Textplatzhalter 3">
            <a:extLst>
              <a:ext uri="{FF2B5EF4-FFF2-40B4-BE49-F238E27FC236}">
                <a16:creationId xmlns:a16="http://schemas.microsoft.com/office/drawing/2014/main" id="{54088FDD-47E1-FC5A-28AD-33C99AD403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1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7" name="Bildplatzhalter 3">
            <a:extLst>
              <a:ext uri="{FF2B5EF4-FFF2-40B4-BE49-F238E27FC236}">
                <a16:creationId xmlns:a16="http://schemas.microsoft.com/office/drawing/2014/main" id="{6D170089-125C-0C34-1C69-1EB40D620A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20401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58" name="Textplatzhalter 4">
            <a:extLst>
              <a:ext uri="{FF2B5EF4-FFF2-40B4-BE49-F238E27FC236}">
                <a16:creationId xmlns:a16="http://schemas.microsoft.com/office/drawing/2014/main" id="{B0793A3D-2555-D1D8-4609-73C783EC71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384032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9" name="Bildplatzhalter 4">
            <a:extLst>
              <a:ext uri="{FF2B5EF4-FFF2-40B4-BE49-F238E27FC236}">
                <a16:creationId xmlns:a16="http://schemas.microsoft.com/office/drawing/2014/main" id="{8F790E9B-E828-2C22-F0A2-F64026A425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264352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60" name="Textplatzhalter 5">
            <a:extLst>
              <a:ext uri="{FF2B5EF4-FFF2-40B4-BE49-F238E27FC236}">
                <a16:creationId xmlns:a16="http://schemas.microsoft.com/office/drawing/2014/main" id="{F54263A7-0EB0-2F03-5EC9-188D168024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9444372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7C568F3-50D6-90D9-63B5-5D07E1F78CD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703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fläche 1">
            <a:extLst>
              <a:ext uri="{FF2B5EF4-FFF2-40B4-BE49-F238E27FC236}">
                <a16:creationId xmlns:a16="http://schemas.microsoft.com/office/drawing/2014/main" id="{C0F319AC-A87F-A665-C397-ABBFD37FFAB4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661476D3-05B3-A017-DE64-DE4F53E7E5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1 w 12193197"/>
              <a:gd name="connsiteY0" fmla="*/ 6543489 h 6858000"/>
              <a:gd name="connsiteX1" fmla="*/ 119932 w 12193197"/>
              <a:gd name="connsiteY1" fmla="*/ 6572208 h 6858000"/>
              <a:gd name="connsiteX2" fmla="*/ 119933 w 12193197"/>
              <a:gd name="connsiteY2" fmla="*/ 6730793 h 6858000"/>
              <a:gd name="connsiteX3" fmla="*/ 148652 w 12193197"/>
              <a:gd name="connsiteY3" fmla="*/ 6759512 h 6858000"/>
              <a:gd name="connsiteX4" fmla="*/ 12044540 w 12193197"/>
              <a:gd name="connsiteY4" fmla="*/ 6759512 h 6858000"/>
              <a:gd name="connsiteX5" fmla="*/ 12073259 w 12193197"/>
              <a:gd name="connsiteY5" fmla="*/ 6730793 h 6858000"/>
              <a:gd name="connsiteX6" fmla="*/ 12073259 w 12193197"/>
              <a:gd name="connsiteY6" fmla="*/ 6572208 h 6858000"/>
              <a:gd name="connsiteX7" fmla="*/ 12044540 w 12193197"/>
              <a:gd name="connsiteY7" fmla="*/ 6543489 h 6858000"/>
              <a:gd name="connsiteX8" fmla="*/ 0 w 12193197"/>
              <a:gd name="connsiteY8" fmla="*/ 0 h 6858000"/>
              <a:gd name="connsiteX9" fmla="*/ 12193197 w 12193197"/>
              <a:gd name="connsiteY9" fmla="*/ 0 h 6858000"/>
              <a:gd name="connsiteX10" fmla="*/ 12193197 w 12193197"/>
              <a:gd name="connsiteY10" fmla="*/ 6858000 h 6858000"/>
              <a:gd name="connsiteX11" fmla="*/ 0 w 12193197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3197" h="6858000">
                <a:moveTo>
                  <a:pt x="148651" y="6543489"/>
                </a:moveTo>
                <a:cubicBezTo>
                  <a:pt x="132790" y="6543489"/>
                  <a:pt x="119932" y="6556347"/>
                  <a:pt x="119932" y="6572208"/>
                </a:cubicBezTo>
                <a:cubicBezTo>
                  <a:pt x="119932" y="6625070"/>
                  <a:pt x="119933" y="6677931"/>
                  <a:pt x="119933" y="6730793"/>
                </a:cubicBezTo>
                <a:cubicBezTo>
                  <a:pt x="119933" y="6746654"/>
                  <a:pt x="132791" y="6759512"/>
                  <a:pt x="148652" y="6759512"/>
                </a:cubicBezTo>
                <a:lnTo>
                  <a:pt x="12044540" y="6759512"/>
                </a:lnTo>
                <a:cubicBezTo>
                  <a:pt x="12060401" y="6759512"/>
                  <a:pt x="12073259" y="6746654"/>
                  <a:pt x="12073259" y="6730793"/>
                </a:cubicBezTo>
                <a:lnTo>
                  <a:pt x="12073259" y="6572208"/>
                </a:lnTo>
                <a:cubicBezTo>
                  <a:pt x="12073259" y="6556347"/>
                  <a:pt x="12060401" y="6543489"/>
                  <a:pt x="12044540" y="6543489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D79B215-6482-9271-860A-33E8815C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6155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 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3032956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7985BAE6-2ECA-E872-E615-9C8AEC57F2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54F5A06-E9DB-73E7-9984-5FB30B217F3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43869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3182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 Zitat (bei mehr Zeilen Quelle/Autor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3032956"/>
            <a:ext cx="349357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94282EB1-678C-EA91-80DB-4E55A6573C77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2044943 w 7887232"/>
              <a:gd name="connsiteY1" fmla="*/ 0 h 6336704"/>
              <a:gd name="connsiteX2" fmla="*/ 5842289 w 7887232"/>
              <a:gd name="connsiteY2" fmla="*/ 0 h 6336704"/>
              <a:gd name="connsiteX3" fmla="*/ 7858513 w 7887232"/>
              <a:gd name="connsiteY3" fmla="*/ 0 h 6336704"/>
              <a:gd name="connsiteX4" fmla="*/ 7887232 w 7887232"/>
              <a:gd name="connsiteY4" fmla="*/ 28719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5842289 w 7887232"/>
              <a:gd name="connsiteY7" fmla="*/ 6336704 h 6336704"/>
              <a:gd name="connsiteX8" fmla="*/ 2044943 w 7887232"/>
              <a:gd name="connsiteY8" fmla="*/ 6336704 h 6336704"/>
              <a:gd name="connsiteX9" fmla="*/ 28719 w 7887232"/>
              <a:gd name="connsiteY9" fmla="*/ 6336704 h 6336704"/>
              <a:gd name="connsiteX10" fmla="*/ 0 w 7887232"/>
              <a:gd name="connsiteY10" fmla="*/ 6307985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5842289 w 7887232"/>
              <a:gd name="connsiteY1" fmla="*/ 0 h 6336704"/>
              <a:gd name="connsiteX2" fmla="*/ 7858513 w 7887232"/>
              <a:gd name="connsiteY2" fmla="*/ 0 h 6336704"/>
              <a:gd name="connsiteX3" fmla="*/ 7887232 w 7887232"/>
              <a:gd name="connsiteY3" fmla="*/ 28719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5842289 w 7887232"/>
              <a:gd name="connsiteY6" fmla="*/ 6336704 h 6336704"/>
              <a:gd name="connsiteX7" fmla="*/ 2044943 w 7887232"/>
              <a:gd name="connsiteY7" fmla="*/ 6336704 h 6336704"/>
              <a:gd name="connsiteX8" fmla="*/ 28719 w 7887232"/>
              <a:gd name="connsiteY8" fmla="*/ 6336704 h 6336704"/>
              <a:gd name="connsiteX9" fmla="*/ 0 w 7887232"/>
              <a:gd name="connsiteY9" fmla="*/ 6307985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04494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45426FF1-4EDB-E772-93FE-922F60D6BE0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003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A4EEA38-B2D4-37D6-9E2B-2C63491ECE1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90246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eine Per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CBE33141-F898-C0A4-5605-6C407E7F0F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05259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6" name="Fußzeilenplatzhalter 10">
            <a:extLst>
              <a:ext uri="{FF2B5EF4-FFF2-40B4-BE49-F238E27FC236}">
                <a16:creationId xmlns:a16="http://schemas.microsoft.com/office/drawing/2014/main" id="{ACC3523F-D2B3-AD95-72D6-3BCA9E897BF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27" name="Foliennummernplatzhalter 11">
            <a:extLst>
              <a:ext uri="{FF2B5EF4-FFF2-40B4-BE49-F238E27FC236}">
                <a16:creationId xmlns:a16="http://schemas.microsoft.com/office/drawing/2014/main" id="{8BC35AD2-B5AF-C68D-F9EA-675D9806C11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>
          <a:xfrm>
            <a:off x="5627948" y="6597642"/>
            <a:ext cx="180020" cy="107722"/>
          </a:xfr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CFEE8E5C-94E2-CFC4-45FD-088EAE69F4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0D0308-2D14-096E-3D61-1A7FC9B3F90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36117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37AEE4F6-7504-FDB2-6375-E515518164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892B6E73-1804-A8AC-C72E-44B3A98D4FB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132348"/>
          </a:xfrm>
          <a:custGeom>
            <a:avLst/>
            <a:gdLst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369304 w 5871008"/>
              <a:gd name="connsiteY22" fmla="*/ 0 h 3132348"/>
              <a:gd name="connsiteX23" fmla="*/ 5501704 w 5871008"/>
              <a:gd name="connsiteY2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300611 w 5871008"/>
              <a:gd name="connsiteY21" fmla="*/ 0 h 3132348"/>
              <a:gd name="connsiteX22" fmla="*/ 5501704 w 5871008"/>
              <a:gd name="connsiteY2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300611 h 3132348"/>
              <a:gd name="connsiteX19" fmla="*/ 0 w 5871008"/>
              <a:gd name="connsiteY19" fmla="*/ 28719 h 3132348"/>
              <a:gd name="connsiteX20" fmla="*/ 28719 w 5871008"/>
              <a:gd name="connsiteY20" fmla="*/ 0 h 3132348"/>
              <a:gd name="connsiteX21" fmla="*/ 5501704 w 5871008"/>
              <a:gd name="connsiteY2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363098 h 3132348"/>
              <a:gd name="connsiteX18" fmla="*/ 0 w 5871008"/>
              <a:gd name="connsiteY18" fmla="*/ 28719 h 3132348"/>
              <a:gd name="connsiteX19" fmla="*/ 28719 w 5871008"/>
              <a:gd name="connsiteY19" fmla="*/ 0 h 3132348"/>
              <a:gd name="connsiteX20" fmla="*/ 5501704 w 5871008"/>
              <a:gd name="connsiteY2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769250 h 3132348"/>
              <a:gd name="connsiteX17" fmla="*/ 0 w 5871008"/>
              <a:gd name="connsiteY17" fmla="*/ 28719 h 3132348"/>
              <a:gd name="connsiteX18" fmla="*/ 28719 w 5871008"/>
              <a:gd name="connsiteY18" fmla="*/ 0 h 3132348"/>
              <a:gd name="connsiteX19" fmla="*/ 5501704 w 5871008"/>
              <a:gd name="connsiteY19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769250 h 3132348"/>
              <a:gd name="connsiteX16" fmla="*/ 0 w 5871008"/>
              <a:gd name="connsiteY16" fmla="*/ 28719 h 3132348"/>
              <a:gd name="connsiteX17" fmla="*/ 28719 w 5871008"/>
              <a:gd name="connsiteY17" fmla="*/ 0 h 3132348"/>
              <a:gd name="connsiteX18" fmla="*/ 5501704 w 5871008"/>
              <a:gd name="connsiteY18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300611 w 5871008"/>
              <a:gd name="connsiteY12" fmla="*/ 3132348 h 3132348"/>
              <a:gd name="connsiteX13" fmla="*/ 28719 w 5871008"/>
              <a:gd name="connsiteY13" fmla="*/ 3132348 h 3132348"/>
              <a:gd name="connsiteX14" fmla="*/ 0 w 5871008"/>
              <a:gd name="connsiteY14" fmla="*/ 3103629 h 3132348"/>
              <a:gd name="connsiteX15" fmla="*/ 0 w 5871008"/>
              <a:gd name="connsiteY15" fmla="*/ 28719 h 3132348"/>
              <a:gd name="connsiteX16" fmla="*/ 28719 w 5871008"/>
              <a:gd name="connsiteY16" fmla="*/ 0 h 3132348"/>
              <a:gd name="connsiteX17" fmla="*/ 5501704 w 5871008"/>
              <a:gd name="connsiteY17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369304 w 5871008"/>
              <a:gd name="connsiteY11" fmla="*/ 3132348 h 3132348"/>
              <a:gd name="connsiteX12" fmla="*/ 28719 w 5871008"/>
              <a:gd name="connsiteY12" fmla="*/ 3132348 h 3132348"/>
              <a:gd name="connsiteX13" fmla="*/ 0 w 5871008"/>
              <a:gd name="connsiteY13" fmla="*/ 3103629 h 3132348"/>
              <a:gd name="connsiteX14" fmla="*/ 0 w 5871008"/>
              <a:gd name="connsiteY14" fmla="*/ 28719 h 3132348"/>
              <a:gd name="connsiteX15" fmla="*/ 28719 w 5871008"/>
              <a:gd name="connsiteY15" fmla="*/ 0 h 3132348"/>
              <a:gd name="connsiteX16" fmla="*/ 5501704 w 5871008"/>
              <a:gd name="connsiteY16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5501704 w 5871008"/>
              <a:gd name="connsiteY10" fmla="*/ 3132348 h 3132348"/>
              <a:gd name="connsiteX11" fmla="*/ 28719 w 5871008"/>
              <a:gd name="connsiteY11" fmla="*/ 3132348 h 3132348"/>
              <a:gd name="connsiteX12" fmla="*/ 0 w 5871008"/>
              <a:gd name="connsiteY12" fmla="*/ 3103629 h 3132348"/>
              <a:gd name="connsiteX13" fmla="*/ 0 w 5871008"/>
              <a:gd name="connsiteY13" fmla="*/ 28719 h 3132348"/>
              <a:gd name="connsiteX14" fmla="*/ 28719 w 5871008"/>
              <a:gd name="connsiteY14" fmla="*/ 0 h 3132348"/>
              <a:gd name="connsiteX15" fmla="*/ 5501704 w 5871008"/>
              <a:gd name="connsiteY15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5570397 w 5871008"/>
              <a:gd name="connsiteY9" fmla="*/ 3132348 h 3132348"/>
              <a:gd name="connsiteX10" fmla="*/ 28719 w 5871008"/>
              <a:gd name="connsiteY10" fmla="*/ 3132348 h 3132348"/>
              <a:gd name="connsiteX11" fmla="*/ 0 w 5871008"/>
              <a:gd name="connsiteY11" fmla="*/ 3103629 h 3132348"/>
              <a:gd name="connsiteX12" fmla="*/ 0 w 5871008"/>
              <a:gd name="connsiteY12" fmla="*/ 28719 h 3132348"/>
              <a:gd name="connsiteX13" fmla="*/ 28719 w 5871008"/>
              <a:gd name="connsiteY13" fmla="*/ 0 h 3132348"/>
              <a:gd name="connsiteX14" fmla="*/ 5501704 w 5871008"/>
              <a:gd name="connsiteY14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2831737 h 3132348"/>
              <a:gd name="connsiteX7" fmla="*/ 5871008 w 5871008"/>
              <a:gd name="connsiteY7" fmla="*/ 3103629 h 3132348"/>
              <a:gd name="connsiteX8" fmla="*/ 5842289 w 5871008"/>
              <a:gd name="connsiteY8" fmla="*/ 3132348 h 3132348"/>
              <a:gd name="connsiteX9" fmla="*/ 28719 w 5871008"/>
              <a:gd name="connsiteY9" fmla="*/ 3132348 h 3132348"/>
              <a:gd name="connsiteX10" fmla="*/ 0 w 5871008"/>
              <a:gd name="connsiteY10" fmla="*/ 3103629 h 3132348"/>
              <a:gd name="connsiteX11" fmla="*/ 0 w 5871008"/>
              <a:gd name="connsiteY11" fmla="*/ 28719 h 3132348"/>
              <a:gd name="connsiteX12" fmla="*/ 28719 w 5871008"/>
              <a:gd name="connsiteY12" fmla="*/ 0 h 3132348"/>
              <a:gd name="connsiteX13" fmla="*/ 5501704 w 5871008"/>
              <a:gd name="connsiteY13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2769250 h 3132348"/>
              <a:gd name="connsiteX6" fmla="*/ 5871008 w 5871008"/>
              <a:gd name="connsiteY6" fmla="*/ 3103629 h 3132348"/>
              <a:gd name="connsiteX7" fmla="*/ 5842289 w 5871008"/>
              <a:gd name="connsiteY7" fmla="*/ 3132348 h 3132348"/>
              <a:gd name="connsiteX8" fmla="*/ 28719 w 5871008"/>
              <a:gd name="connsiteY8" fmla="*/ 3132348 h 3132348"/>
              <a:gd name="connsiteX9" fmla="*/ 0 w 5871008"/>
              <a:gd name="connsiteY9" fmla="*/ 3103629 h 3132348"/>
              <a:gd name="connsiteX10" fmla="*/ 0 w 5871008"/>
              <a:gd name="connsiteY10" fmla="*/ 28719 h 3132348"/>
              <a:gd name="connsiteX11" fmla="*/ 28719 w 5871008"/>
              <a:gd name="connsiteY11" fmla="*/ 0 h 3132348"/>
              <a:gd name="connsiteX12" fmla="*/ 5501704 w 5871008"/>
              <a:gd name="connsiteY12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63098 h 3132348"/>
              <a:gd name="connsiteX5" fmla="*/ 5871008 w 5871008"/>
              <a:gd name="connsiteY5" fmla="*/ 3103629 h 3132348"/>
              <a:gd name="connsiteX6" fmla="*/ 5842289 w 5871008"/>
              <a:gd name="connsiteY6" fmla="*/ 3132348 h 3132348"/>
              <a:gd name="connsiteX7" fmla="*/ 28719 w 5871008"/>
              <a:gd name="connsiteY7" fmla="*/ 3132348 h 3132348"/>
              <a:gd name="connsiteX8" fmla="*/ 0 w 5871008"/>
              <a:gd name="connsiteY8" fmla="*/ 3103629 h 3132348"/>
              <a:gd name="connsiteX9" fmla="*/ 0 w 5871008"/>
              <a:gd name="connsiteY9" fmla="*/ 28719 h 3132348"/>
              <a:gd name="connsiteX10" fmla="*/ 28719 w 5871008"/>
              <a:gd name="connsiteY10" fmla="*/ 0 h 3132348"/>
              <a:gd name="connsiteX11" fmla="*/ 5501704 w 5871008"/>
              <a:gd name="connsiteY11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00611 h 3132348"/>
              <a:gd name="connsiteX4" fmla="*/ 5871008 w 5871008"/>
              <a:gd name="connsiteY4" fmla="*/ 3103629 h 3132348"/>
              <a:gd name="connsiteX5" fmla="*/ 5842289 w 5871008"/>
              <a:gd name="connsiteY5" fmla="*/ 3132348 h 3132348"/>
              <a:gd name="connsiteX6" fmla="*/ 28719 w 5871008"/>
              <a:gd name="connsiteY6" fmla="*/ 3132348 h 3132348"/>
              <a:gd name="connsiteX7" fmla="*/ 0 w 5871008"/>
              <a:gd name="connsiteY7" fmla="*/ 3103629 h 3132348"/>
              <a:gd name="connsiteX8" fmla="*/ 0 w 5871008"/>
              <a:gd name="connsiteY8" fmla="*/ 28719 h 3132348"/>
              <a:gd name="connsiteX9" fmla="*/ 28719 w 5871008"/>
              <a:gd name="connsiteY9" fmla="*/ 0 h 3132348"/>
              <a:gd name="connsiteX10" fmla="*/ 5501704 w 5871008"/>
              <a:gd name="connsiteY10" fmla="*/ 0 h 3132348"/>
              <a:gd name="connsiteX0" fmla="*/ 5501704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  <a:gd name="connsiteX9" fmla="*/ 5501704 w 5871008"/>
              <a:gd name="connsiteY9" fmla="*/ 0 h 3132348"/>
              <a:gd name="connsiteX0" fmla="*/ 28719 w 5871008"/>
              <a:gd name="connsiteY0" fmla="*/ 0 h 3132348"/>
              <a:gd name="connsiteX1" fmla="*/ 5842289 w 5871008"/>
              <a:gd name="connsiteY1" fmla="*/ 0 h 3132348"/>
              <a:gd name="connsiteX2" fmla="*/ 5871008 w 5871008"/>
              <a:gd name="connsiteY2" fmla="*/ 28719 h 3132348"/>
              <a:gd name="connsiteX3" fmla="*/ 5871008 w 5871008"/>
              <a:gd name="connsiteY3" fmla="*/ 3103629 h 3132348"/>
              <a:gd name="connsiteX4" fmla="*/ 5842289 w 5871008"/>
              <a:gd name="connsiteY4" fmla="*/ 3132348 h 3132348"/>
              <a:gd name="connsiteX5" fmla="*/ 28719 w 5871008"/>
              <a:gd name="connsiteY5" fmla="*/ 3132348 h 3132348"/>
              <a:gd name="connsiteX6" fmla="*/ 0 w 5871008"/>
              <a:gd name="connsiteY6" fmla="*/ 3103629 h 3132348"/>
              <a:gd name="connsiteX7" fmla="*/ 0 w 5871008"/>
              <a:gd name="connsiteY7" fmla="*/ 28719 h 3132348"/>
              <a:gd name="connsiteX8" fmla="*/ 28719 w 587100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132348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103629"/>
                </a:lnTo>
                <a:cubicBezTo>
                  <a:pt x="5871008" y="3119490"/>
                  <a:pt x="5858150" y="3132348"/>
                  <a:pt x="584228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73608DB-F70A-A0A2-5682-D8449E1EFB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EF26301B-3CAE-0DFB-1244-7FB5E91D701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3338" y="5013176"/>
            <a:ext cx="5508017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F1A08FA-D66D-937A-666F-8CCE6465FAF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77343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zw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4617132"/>
            <a:ext cx="5508625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384032" y="4617132"/>
            <a:ext cx="5508000" cy="307777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28" name="Fußzeilenplatzhalter 17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18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73608DB-F70A-A0A2-5682-D8449E1EFB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550862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EF26301B-3CAE-0DFB-1244-7FB5E91D701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3338" y="5013176"/>
            <a:ext cx="5508017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3" name="Bildplatzhalter 1">
            <a:extLst>
              <a:ext uri="{FF2B5EF4-FFF2-40B4-BE49-F238E27FC236}">
                <a16:creationId xmlns:a16="http://schemas.microsoft.com/office/drawing/2014/main" id="{888CDE5E-46A3-FCAB-6291-B68245213C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2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E4916BF-AFD6-39F8-6056-FB57D1758F1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1" y="1160747"/>
            <a:ext cx="2663763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2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4B3572D9-B8FF-1771-388C-2A1A7758884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892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einzeil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3753036"/>
            <a:ext cx="12024000" cy="2736000"/>
          </a:xfrm>
          <a:prstGeom prst="roundRect">
            <a:avLst>
              <a:gd name="adj" fmla="val 74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18954B38-F021-5D16-05F3-599993D236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2 w 12193197"/>
              <a:gd name="connsiteY0" fmla="*/ 6543489 h 6858000"/>
              <a:gd name="connsiteX1" fmla="*/ 119933 w 12193197"/>
              <a:gd name="connsiteY1" fmla="*/ 6572208 h 6858000"/>
              <a:gd name="connsiteX2" fmla="*/ 119934 w 12193197"/>
              <a:gd name="connsiteY2" fmla="*/ 6730793 h 6858000"/>
              <a:gd name="connsiteX3" fmla="*/ 148653 w 12193197"/>
              <a:gd name="connsiteY3" fmla="*/ 6759512 h 6858000"/>
              <a:gd name="connsiteX4" fmla="*/ 12044541 w 12193197"/>
              <a:gd name="connsiteY4" fmla="*/ 6759512 h 6858000"/>
              <a:gd name="connsiteX5" fmla="*/ 12073260 w 12193197"/>
              <a:gd name="connsiteY5" fmla="*/ 6730793 h 6858000"/>
              <a:gd name="connsiteX6" fmla="*/ 12073260 w 12193197"/>
              <a:gd name="connsiteY6" fmla="*/ 6572208 h 6858000"/>
              <a:gd name="connsiteX7" fmla="*/ 12044541 w 12193197"/>
              <a:gd name="connsiteY7" fmla="*/ 6543489 h 6858000"/>
              <a:gd name="connsiteX8" fmla="*/ 148652 w 12193197"/>
              <a:gd name="connsiteY8" fmla="*/ 3789044 h 6858000"/>
              <a:gd name="connsiteX9" fmla="*/ 119933 w 12193197"/>
              <a:gd name="connsiteY9" fmla="*/ 3817763 h 6858000"/>
              <a:gd name="connsiteX10" fmla="*/ 119933 w 12193197"/>
              <a:gd name="connsiteY10" fmla="*/ 6424617 h 6858000"/>
              <a:gd name="connsiteX11" fmla="*/ 148652 w 12193197"/>
              <a:gd name="connsiteY11" fmla="*/ 6453336 h 6858000"/>
              <a:gd name="connsiteX12" fmla="*/ 12044541 w 12193197"/>
              <a:gd name="connsiteY12" fmla="*/ 6453336 h 6858000"/>
              <a:gd name="connsiteX13" fmla="*/ 12073260 w 12193197"/>
              <a:gd name="connsiteY13" fmla="*/ 6424617 h 6858000"/>
              <a:gd name="connsiteX14" fmla="*/ 12073260 w 12193197"/>
              <a:gd name="connsiteY14" fmla="*/ 3817763 h 6858000"/>
              <a:gd name="connsiteX15" fmla="*/ 12044541 w 12193197"/>
              <a:gd name="connsiteY15" fmla="*/ 3789044 h 6858000"/>
              <a:gd name="connsiteX16" fmla="*/ 148651 w 12193197"/>
              <a:gd name="connsiteY16" fmla="*/ 116632 h 6858000"/>
              <a:gd name="connsiteX17" fmla="*/ 119933 w 12193197"/>
              <a:gd name="connsiteY17" fmla="*/ 145351 h 6858000"/>
              <a:gd name="connsiteX18" fmla="*/ 119933 w 12193197"/>
              <a:gd name="connsiteY18" fmla="*/ 843997 h 6858000"/>
              <a:gd name="connsiteX19" fmla="*/ 148653 w 12193197"/>
              <a:gd name="connsiteY19" fmla="*/ 872716 h 6858000"/>
              <a:gd name="connsiteX20" fmla="*/ 12044540 w 12193197"/>
              <a:gd name="connsiteY20" fmla="*/ 872716 h 6858000"/>
              <a:gd name="connsiteX21" fmla="*/ 12073259 w 12193197"/>
              <a:gd name="connsiteY21" fmla="*/ 843997 h 6858000"/>
              <a:gd name="connsiteX22" fmla="*/ 12073259 w 12193197"/>
              <a:gd name="connsiteY22" fmla="*/ 145351 h 6858000"/>
              <a:gd name="connsiteX23" fmla="*/ 12044540 w 12193197"/>
              <a:gd name="connsiteY23" fmla="*/ 116632 h 6858000"/>
              <a:gd name="connsiteX24" fmla="*/ 0 w 12193197"/>
              <a:gd name="connsiteY24" fmla="*/ 0 h 6858000"/>
              <a:gd name="connsiteX25" fmla="*/ 12193197 w 12193197"/>
              <a:gd name="connsiteY25" fmla="*/ 0 h 6858000"/>
              <a:gd name="connsiteX26" fmla="*/ 12193197 w 12193197"/>
              <a:gd name="connsiteY26" fmla="*/ 6858000 h 6858000"/>
              <a:gd name="connsiteX27" fmla="*/ 0 w 12193197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7" h="6858000">
                <a:moveTo>
                  <a:pt x="148652" y="6543489"/>
                </a:moveTo>
                <a:cubicBezTo>
                  <a:pt x="132791" y="6543489"/>
                  <a:pt x="119933" y="6556347"/>
                  <a:pt x="119933" y="6572208"/>
                </a:cubicBezTo>
                <a:cubicBezTo>
                  <a:pt x="119933" y="6625070"/>
                  <a:pt x="119934" y="6677931"/>
                  <a:pt x="119934" y="6730793"/>
                </a:cubicBezTo>
                <a:cubicBezTo>
                  <a:pt x="119934" y="6746654"/>
                  <a:pt x="132792" y="6759512"/>
                  <a:pt x="148653" y="6759512"/>
                </a:cubicBezTo>
                <a:lnTo>
                  <a:pt x="12044541" y="6759512"/>
                </a:lnTo>
                <a:cubicBezTo>
                  <a:pt x="12060402" y="6759512"/>
                  <a:pt x="12073260" y="6746654"/>
                  <a:pt x="12073260" y="6730793"/>
                </a:cubicBezTo>
                <a:lnTo>
                  <a:pt x="12073260" y="6572208"/>
                </a:lnTo>
                <a:cubicBezTo>
                  <a:pt x="12073260" y="6556347"/>
                  <a:pt x="12060402" y="6543489"/>
                  <a:pt x="12044541" y="6543489"/>
                </a:cubicBezTo>
                <a:close/>
                <a:moveTo>
                  <a:pt x="148652" y="3789044"/>
                </a:moveTo>
                <a:cubicBezTo>
                  <a:pt x="132791" y="3789044"/>
                  <a:pt x="119933" y="3801902"/>
                  <a:pt x="119933" y="3817763"/>
                </a:cubicBezTo>
                <a:lnTo>
                  <a:pt x="119933" y="6424617"/>
                </a:lnTo>
                <a:cubicBezTo>
                  <a:pt x="119933" y="6440478"/>
                  <a:pt x="132791" y="6453336"/>
                  <a:pt x="148652" y="6453336"/>
                </a:cubicBezTo>
                <a:lnTo>
                  <a:pt x="12044541" y="6453336"/>
                </a:lnTo>
                <a:cubicBezTo>
                  <a:pt x="12060402" y="6453336"/>
                  <a:pt x="12073260" y="6440478"/>
                  <a:pt x="12073260" y="6424617"/>
                </a:cubicBezTo>
                <a:lnTo>
                  <a:pt x="12073260" y="3817763"/>
                </a:lnTo>
                <a:cubicBezTo>
                  <a:pt x="12073260" y="3801902"/>
                  <a:pt x="12060402" y="3789044"/>
                  <a:pt x="12044541" y="3789044"/>
                </a:cubicBezTo>
                <a:close/>
                <a:moveTo>
                  <a:pt x="148651" y="116632"/>
                </a:moveTo>
                <a:cubicBezTo>
                  <a:pt x="132791" y="116632"/>
                  <a:pt x="119933" y="129490"/>
                  <a:pt x="119933" y="145351"/>
                </a:cubicBezTo>
                <a:cubicBezTo>
                  <a:pt x="119933" y="378233"/>
                  <a:pt x="119933" y="611115"/>
                  <a:pt x="119933" y="843997"/>
                </a:cubicBezTo>
                <a:cubicBezTo>
                  <a:pt x="119933" y="859858"/>
                  <a:pt x="132792" y="872716"/>
                  <a:pt x="148653" y="872716"/>
                </a:cubicBezTo>
                <a:lnTo>
                  <a:pt x="12044540" y="872716"/>
                </a:lnTo>
                <a:cubicBezTo>
                  <a:pt x="12060401" y="872716"/>
                  <a:pt x="12073259" y="859858"/>
                  <a:pt x="12073259" y="843997"/>
                </a:cubicBezTo>
                <a:lnTo>
                  <a:pt x="12073259" y="145351"/>
                </a:lnTo>
                <a:cubicBezTo>
                  <a:pt x="12073259" y="129490"/>
                  <a:pt x="12060401" y="116632"/>
                  <a:pt x="12044540" y="116632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4049255"/>
            <a:ext cx="11592000" cy="747897"/>
          </a:xfrm>
        </p:spPr>
        <p:txBody>
          <a:bodyPr anchor="b"/>
          <a:lstStyle>
            <a:lvl1pPr algn="l">
              <a:defRPr sz="54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(einzeilig)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75C94BBB-C1E9-581A-3F51-9E046F308C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5" name="roedl.com">
            <a:hlinkClick r:id="rId2"/>
            <a:extLst>
              <a:ext uri="{FF2B5EF4-FFF2-40B4-BE49-F238E27FC236}">
                <a16:creationId xmlns:a16="http://schemas.microsoft.com/office/drawing/2014/main" id="{972A210A-49C6-61C2-F592-7D7BB80E3E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latin typeface="GT America LC Regular" pitchFamily="2" charset="0"/>
              </a:rPr>
              <a:t>roedl.c</a:t>
            </a:r>
            <a:r>
              <a:rPr lang="cs-CZ" b="1" dirty="0">
                <a:latin typeface="GT America LC Regular" pitchFamily="2" charset="0"/>
              </a:rPr>
              <a:t>z</a:t>
            </a:r>
            <a:endParaRPr lang="de-DE" b="1" dirty="0">
              <a:latin typeface="GT America LC Regular" pitchFamily="2" charset="0"/>
            </a:endParaRP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24A32F24-D9ED-D554-E2FB-ABC89E8288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6" y="216882"/>
            <a:ext cx="2070000" cy="507964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CE9641A-7B7C-98C9-4BBC-F7C75344DA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C0261970-C89D-EE17-17D1-C741B8F069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5C1F0F2D-5FC9-C525-004A-DFE4111DC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190E463C-B541-7099-F958-E8AEB382C9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CF3EBB48-690C-A180-678A-5F6F6D7526E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EEFC037B-55E5-3B92-B97D-F2F0505D19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37582511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43" name="Bildplatzhalter 1">
            <a:extLst>
              <a:ext uri="{FF2B5EF4-FFF2-40B4-BE49-F238E27FC236}">
                <a16:creationId xmlns:a16="http://schemas.microsoft.com/office/drawing/2014/main" id="{8E3F1410-07F1-1EA6-707E-D1E35B604B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7"/>
            <a:ext cx="3852429" cy="3132348"/>
          </a:xfrm>
          <a:custGeom>
            <a:avLst/>
            <a:gdLst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69304 w 3852429"/>
              <a:gd name="connsiteY22" fmla="*/ 0 h 3132348"/>
              <a:gd name="connsiteX23" fmla="*/ 3483125 w 3852429"/>
              <a:gd name="connsiteY2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255380 w 3852429"/>
              <a:gd name="connsiteY21" fmla="*/ 0 h 3132348"/>
              <a:gd name="connsiteX22" fmla="*/ 3483125 w 3852429"/>
              <a:gd name="connsiteY2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55380 h 3132348"/>
              <a:gd name="connsiteX19" fmla="*/ 0 w 3852429"/>
              <a:gd name="connsiteY19" fmla="*/ 28719 h 3132348"/>
              <a:gd name="connsiteX20" fmla="*/ 28719 w 3852429"/>
              <a:gd name="connsiteY20" fmla="*/ 0 h 3132348"/>
              <a:gd name="connsiteX21" fmla="*/ 3483125 w 3852429"/>
              <a:gd name="connsiteY2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363098 h 3132348"/>
              <a:gd name="connsiteX18" fmla="*/ 0 w 3852429"/>
              <a:gd name="connsiteY18" fmla="*/ 28719 h 3132348"/>
              <a:gd name="connsiteX19" fmla="*/ 28719 w 3852429"/>
              <a:gd name="connsiteY19" fmla="*/ 0 h 3132348"/>
              <a:gd name="connsiteX20" fmla="*/ 3483125 w 3852429"/>
              <a:gd name="connsiteY2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769250 h 3132348"/>
              <a:gd name="connsiteX17" fmla="*/ 0 w 3852429"/>
              <a:gd name="connsiteY17" fmla="*/ 28719 h 3132348"/>
              <a:gd name="connsiteX18" fmla="*/ 28719 w 3852429"/>
              <a:gd name="connsiteY18" fmla="*/ 0 h 3132348"/>
              <a:gd name="connsiteX19" fmla="*/ 3483125 w 3852429"/>
              <a:gd name="connsiteY19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769250 h 3132348"/>
              <a:gd name="connsiteX16" fmla="*/ 0 w 3852429"/>
              <a:gd name="connsiteY16" fmla="*/ 28719 h 3132348"/>
              <a:gd name="connsiteX17" fmla="*/ 28719 w 3852429"/>
              <a:gd name="connsiteY17" fmla="*/ 0 h 3132348"/>
              <a:gd name="connsiteX18" fmla="*/ 3483125 w 3852429"/>
              <a:gd name="connsiteY18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55380 w 3852429"/>
              <a:gd name="connsiteY12" fmla="*/ 3132348 h 3132348"/>
              <a:gd name="connsiteX13" fmla="*/ 28719 w 3852429"/>
              <a:gd name="connsiteY13" fmla="*/ 3132348 h 3132348"/>
              <a:gd name="connsiteX14" fmla="*/ 0 w 3852429"/>
              <a:gd name="connsiteY14" fmla="*/ 3103629 h 3132348"/>
              <a:gd name="connsiteX15" fmla="*/ 0 w 3852429"/>
              <a:gd name="connsiteY15" fmla="*/ 28719 h 3132348"/>
              <a:gd name="connsiteX16" fmla="*/ 28719 w 3852429"/>
              <a:gd name="connsiteY16" fmla="*/ 0 h 3132348"/>
              <a:gd name="connsiteX17" fmla="*/ 3483125 w 3852429"/>
              <a:gd name="connsiteY17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369304 w 3852429"/>
              <a:gd name="connsiteY11" fmla="*/ 3132348 h 3132348"/>
              <a:gd name="connsiteX12" fmla="*/ 28719 w 3852429"/>
              <a:gd name="connsiteY12" fmla="*/ 3132348 h 3132348"/>
              <a:gd name="connsiteX13" fmla="*/ 0 w 3852429"/>
              <a:gd name="connsiteY13" fmla="*/ 3103629 h 3132348"/>
              <a:gd name="connsiteX14" fmla="*/ 0 w 3852429"/>
              <a:gd name="connsiteY14" fmla="*/ 28719 h 3132348"/>
              <a:gd name="connsiteX15" fmla="*/ 28719 w 3852429"/>
              <a:gd name="connsiteY15" fmla="*/ 0 h 3132348"/>
              <a:gd name="connsiteX16" fmla="*/ 3483125 w 3852429"/>
              <a:gd name="connsiteY16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597049 w 3852429"/>
              <a:gd name="connsiteY9" fmla="*/ 3132348 h 3132348"/>
              <a:gd name="connsiteX10" fmla="*/ 3483125 w 3852429"/>
              <a:gd name="connsiteY10" fmla="*/ 3132348 h 3132348"/>
              <a:gd name="connsiteX11" fmla="*/ 28719 w 3852429"/>
              <a:gd name="connsiteY11" fmla="*/ 3132348 h 3132348"/>
              <a:gd name="connsiteX12" fmla="*/ 0 w 3852429"/>
              <a:gd name="connsiteY12" fmla="*/ 3103629 h 3132348"/>
              <a:gd name="connsiteX13" fmla="*/ 0 w 3852429"/>
              <a:gd name="connsiteY13" fmla="*/ 28719 h 3132348"/>
              <a:gd name="connsiteX14" fmla="*/ 28719 w 3852429"/>
              <a:gd name="connsiteY14" fmla="*/ 0 h 3132348"/>
              <a:gd name="connsiteX15" fmla="*/ 3483125 w 3852429"/>
              <a:gd name="connsiteY15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3483125 w 3852429"/>
              <a:gd name="connsiteY9" fmla="*/ 3132348 h 3132348"/>
              <a:gd name="connsiteX10" fmla="*/ 28719 w 3852429"/>
              <a:gd name="connsiteY10" fmla="*/ 3132348 h 3132348"/>
              <a:gd name="connsiteX11" fmla="*/ 0 w 3852429"/>
              <a:gd name="connsiteY11" fmla="*/ 3103629 h 3132348"/>
              <a:gd name="connsiteX12" fmla="*/ 0 w 3852429"/>
              <a:gd name="connsiteY12" fmla="*/ 28719 h 3132348"/>
              <a:gd name="connsiteX13" fmla="*/ 28719 w 3852429"/>
              <a:gd name="connsiteY13" fmla="*/ 0 h 3132348"/>
              <a:gd name="connsiteX14" fmla="*/ 3483125 w 3852429"/>
              <a:gd name="connsiteY14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2876968 h 3132348"/>
              <a:gd name="connsiteX7" fmla="*/ 3852429 w 3852429"/>
              <a:gd name="connsiteY7" fmla="*/ 3103629 h 3132348"/>
              <a:gd name="connsiteX8" fmla="*/ 3823710 w 3852429"/>
              <a:gd name="connsiteY8" fmla="*/ 3132348 h 3132348"/>
              <a:gd name="connsiteX9" fmla="*/ 28719 w 3852429"/>
              <a:gd name="connsiteY9" fmla="*/ 3132348 h 3132348"/>
              <a:gd name="connsiteX10" fmla="*/ 0 w 3852429"/>
              <a:gd name="connsiteY10" fmla="*/ 3103629 h 3132348"/>
              <a:gd name="connsiteX11" fmla="*/ 0 w 3852429"/>
              <a:gd name="connsiteY11" fmla="*/ 28719 h 3132348"/>
              <a:gd name="connsiteX12" fmla="*/ 28719 w 3852429"/>
              <a:gd name="connsiteY12" fmla="*/ 0 h 3132348"/>
              <a:gd name="connsiteX13" fmla="*/ 3483125 w 3852429"/>
              <a:gd name="connsiteY13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2769250 h 3132348"/>
              <a:gd name="connsiteX6" fmla="*/ 3852429 w 3852429"/>
              <a:gd name="connsiteY6" fmla="*/ 3103629 h 3132348"/>
              <a:gd name="connsiteX7" fmla="*/ 3823710 w 3852429"/>
              <a:gd name="connsiteY7" fmla="*/ 3132348 h 3132348"/>
              <a:gd name="connsiteX8" fmla="*/ 28719 w 3852429"/>
              <a:gd name="connsiteY8" fmla="*/ 3132348 h 3132348"/>
              <a:gd name="connsiteX9" fmla="*/ 0 w 3852429"/>
              <a:gd name="connsiteY9" fmla="*/ 3103629 h 3132348"/>
              <a:gd name="connsiteX10" fmla="*/ 0 w 3852429"/>
              <a:gd name="connsiteY10" fmla="*/ 28719 h 3132348"/>
              <a:gd name="connsiteX11" fmla="*/ 28719 w 3852429"/>
              <a:gd name="connsiteY11" fmla="*/ 0 h 3132348"/>
              <a:gd name="connsiteX12" fmla="*/ 3483125 w 3852429"/>
              <a:gd name="connsiteY12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63098 h 3132348"/>
              <a:gd name="connsiteX5" fmla="*/ 3852429 w 3852429"/>
              <a:gd name="connsiteY5" fmla="*/ 3103629 h 3132348"/>
              <a:gd name="connsiteX6" fmla="*/ 3823710 w 3852429"/>
              <a:gd name="connsiteY6" fmla="*/ 3132348 h 3132348"/>
              <a:gd name="connsiteX7" fmla="*/ 28719 w 3852429"/>
              <a:gd name="connsiteY7" fmla="*/ 3132348 h 3132348"/>
              <a:gd name="connsiteX8" fmla="*/ 0 w 3852429"/>
              <a:gd name="connsiteY8" fmla="*/ 3103629 h 3132348"/>
              <a:gd name="connsiteX9" fmla="*/ 0 w 3852429"/>
              <a:gd name="connsiteY9" fmla="*/ 28719 h 3132348"/>
              <a:gd name="connsiteX10" fmla="*/ 28719 w 3852429"/>
              <a:gd name="connsiteY10" fmla="*/ 0 h 3132348"/>
              <a:gd name="connsiteX11" fmla="*/ 3483125 w 3852429"/>
              <a:gd name="connsiteY11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255380 h 3132348"/>
              <a:gd name="connsiteX4" fmla="*/ 3852429 w 3852429"/>
              <a:gd name="connsiteY4" fmla="*/ 3103629 h 3132348"/>
              <a:gd name="connsiteX5" fmla="*/ 3823710 w 3852429"/>
              <a:gd name="connsiteY5" fmla="*/ 3132348 h 3132348"/>
              <a:gd name="connsiteX6" fmla="*/ 28719 w 3852429"/>
              <a:gd name="connsiteY6" fmla="*/ 3132348 h 3132348"/>
              <a:gd name="connsiteX7" fmla="*/ 0 w 3852429"/>
              <a:gd name="connsiteY7" fmla="*/ 3103629 h 3132348"/>
              <a:gd name="connsiteX8" fmla="*/ 0 w 3852429"/>
              <a:gd name="connsiteY8" fmla="*/ 28719 h 3132348"/>
              <a:gd name="connsiteX9" fmla="*/ 28719 w 3852429"/>
              <a:gd name="connsiteY9" fmla="*/ 0 h 3132348"/>
              <a:gd name="connsiteX10" fmla="*/ 3483125 w 3852429"/>
              <a:gd name="connsiteY10" fmla="*/ 0 h 3132348"/>
              <a:gd name="connsiteX0" fmla="*/ 3483125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  <a:gd name="connsiteX9" fmla="*/ 3483125 w 3852429"/>
              <a:gd name="connsiteY9" fmla="*/ 0 h 3132348"/>
              <a:gd name="connsiteX0" fmla="*/ 28719 w 3852429"/>
              <a:gd name="connsiteY0" fmla="*/ 0 h 3132348"/>
              <a:gd name="connsiteX1" fmla="*/ 3823710 w 3852429"/>
              <a:gd name="connsiteY1" fmla="*/ 0 h 3132348"/>
              <a:gd name="connsiteX2" fmla="*/ 3852429 w 3852429"/>
              <a:gd name="connsiteY2" fmla="*/ 28719 h 3132348"/>
              <a:gd name="connsiteX3" fmla="*/ 3852429 w 3852429"/>
              <a:gd name="connsiteY3" fmla="*/ 3103629 h 3132348"/>
              <a:gd name="connsiteX4" fmla="*/ 3823710 w 3852429"/>
              <a:gd name="connsiteY4" fmla="*/ 3132348 h 3132348"/>
              <a:gd name="connsiteX5" fmla="*/ 28719 w 3852429"/>
              <a:gd name="connsiteY5" fmla="*/ 3132348 h 3132348"/>
              <a:gd name="connsiteX6" fmla="*/ 0 w 3852429"/>
              <a:gd name="connsiteY6" fmla="*/ 3103629 h 3132348"/>
              <a:gd name="connsiteX7" fmla="*/ 0 w 3852429"/>
              <a:gd name="connsiteY7" fmla="*/ 28719 h 3132348"/>
              <a:gd name="connsiteX8" fmla="*/ 28719 w 3852429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9" h="3132348">
                <a:moveTo>
                  <a:pt x="28719" y="0"/>
                </a:moveTo>
                <a:lnTo>
                  <a:pt x="3823710" y="0"/>
                </a:lnTo>
                <a:cubicBezTo>
                  <a:pt x="3839571" y="0"/>
                  <a:pt x="3852429" y="12858"/>
                  <a:pt x="3852429" y="28719"/>
                </a:cubicBezTo>
                <a:lnTo>
                  <a:pt x="3852429" y="3103629"/>
                </a:lnTo>
                <a:cubicBezTo>
                  <a:pt x="3852429" y="3119490"/>
                  <a:pt x="3839571" y="3132348"/>
                  <a:pt x="3823710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4" name="Bildplatzhalter 2">
            <a:extLst>
              <a:ext uri="{FF2B5EF4-FFF2-40B4-BE49-F238E27FC236}">
                <a16:creationId xmlns:a16="http://schemas.microsoft.com/office/drawing/2014/main" id="{FCBF1887-3CD6-C97E-1234-7D3432DED76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 bwMode="gray">
          <a:xfrm>
            <a:off x="4187788" y="1160747"/>
            <a:ext cx="3816424" cy="3132348"/>
          </a:xfrm>
          <a:custGeom>
            <a:avLst/>
            <a:gdLst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69304 w 3816424"/>
              <a:gd name="connsiteY22" fmla="*/ 0 h 3132348"/>
              <a:gd name="connsiteX23" fmla="*/ 3447120 w 3816424"/>
              <a:gd name="connsiteY23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264903 w 3816424"/>
              <a:gd name="connsiteY21" fmla="*/ 0 h 3132348"/>
              <a:gd name="connsiteX22" fmla="*/ 3447120 w 3816424"/>
              <a:gd name="connsiteY22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64903 h 3132348"/>
              <a:gd name="connsiteX19" fmla="*/ 0 w 3816424"/>
              <a:gd name="connsiteY19" fmla="*/ 28719 h 3132348"/>
              <a:gd name="connsiteX20" fmla="*/ 28719 w 3816424"/>
              <a:gd name="connsiteY20" fmla="*/ 0 h 3132348"/>
              <a:gd name="connsiteX21" fmla="*/ 3447120 w 3816424"/>
              <a:gd name="connsiteY21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363098 h 3132348"/>
              <a:gd name="connsiteX18" fmla="*/ 0 w 3816424"/>
              <a:gd name="connsiteY18" fmla="*/ 28719 h 3132348"/>
              <a:gd name="connsiteX19" fmla="*/ 28719 w 3816424"/>
              <a:gd name="connsiteY19" fmla="*/ 0 h 3132348"/>
              <a:gd name="connsiteX20" fmla="*/ 3447120 w 3816424"/>
              <a:gd name="connsiteY20" fmla="*/ 0 h 3132348"/>
              <a:gd name="connsiteX0" fmla="*/ 3447120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19" fmla="*/ 3447120 w 3816424"/>
              <a:gd name="connsiteY1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64903 h 3132348"/>
              <a:gd name="connsiteX4" fmla="*/ 3816424 w 3816424"/>
              <a:gd name="connsiteY4" fmla="*/ 363098 h 3132348"/>
              <a:gd name="connsiteX5" fmla="*/ 3816424 w 3816424"/>
              <a:gd name="connsiteY5" fmla="*/ 2769250 h 3132348"/>
              <a:gd name="connsiteX6" fmla="*/ 3816424 w 3816424"/>
              <a:gd name="connsiteY6" fmla="*/ 2867445 h 3132348"/>
              <a:gd name="connsiteX7" fmla="*/ 3816424 w 3816424"/>
              <a:gd name="connsiteY7" fmla="*/ 3103629 h 3132348"/>
              <a:gd name="connsiteX8" fmla="*/ 3787705 w 3816424"/>
              <a:gd name="connsiteY8" fmla="*/ 3132348 h 3132348"/>
              <a:gd name="connsiteX9" fmla="*/ 3551521 w 3816424"/>
              <a:gd name="connsiteY9" fmla="*/ 3132348 h 3132348"/>
              <a:gd name="connsiteX10" fmla="*/ 3447120 w 3816424"/>
              <a:gd name="connsiteY10" fmla="*/ 3132348 h 3132348"/>
              <a:gd name="connsiteX11" fmla="*/ 369304 w 3816424"/>
              <a:gd name="connsiteY11" fmla="*/ 3132348 h 3132348"/>
              <a:gd name="connsiteX12" fmla="*/ 264903 w 3816424"/>
              <a:gd name="connsiteY12" fmla="*/ 3132348 h 3132348"/>
              <a:gd name="connsiteX13" fmla="*/ 28719 w 3816424"/>
              <a:gd name="connsiteY13" fmla="*/ 3132348 h 3132348"/>
              <a:gd name="connsiteX14" fmla="*/ 0 w 3816424"/>
              <a:gd name="connsiteY14" fmla="*/ 3103629 h 3132348"/>
              <a:gd name="connsiteX15" fmla="*/ 0 w 3816424"/>
              <a:gd name="connsiteY15" fmla="*/ 2867445 h 3132348"/>
              <a:gd name="connsiteX16" fmla="*/ 0 w 3816424"/>
              <a:gd name="connsiteY16" fmla="*/ 2769250 h 3132348"/>
              <a:gd name="connsiteX17" fmla="*/ 0 w 3816424"/>
              <a:gd name="connsiteY17" fmla="*/ 28719 h 3132348"/>
              <a:gd name="connsiteX18" fmla="*/ 28719 w 3816424"/>
              <a:gd name="connsiteY18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63098 h 3132348"/>
              <a:gd name="connsiteX4" fmla="*/ 3816424 w 3816424"/>
              <a:gd name="connsiteY4" fmla="*/ 2769250 h 3132348"/>
              <a:gd name="connsiteX5" fmla="*/ 3816424 w 3816424"/>
              <a:gd name="connsiteY5" fmla="*/ 2867445 h 3132348"/>
              <a:gd name="connsiteX6" fmla="*/ 3816424 w 3816424"/>
              <a:gd name="connsiteY6" fmla="*/ 3103629 h 3132348"/>
              <a:gd name="connsiteX7" fmla="*/ 3787705 w 3816424"/>
              <a:gd name="connsiteY7" fmla="*/ 3132348 h 3132348"/>
              <a:gd name="connsiteX8" fmla="*/ 3551521 w 3816424"/>
              <a:gd name="connsiteY8" fmla="*/ 3132348 h 3132348"/>
              <a:gd name="connsiteX9" fmla="*/ 3447120 w 3816424"/>
              <a:gd name="connsiteY9" fmla="*/ 3132348 h 3132348"/>
              <a:gd name="connsiteX10" fmla="*/ 369304 w 3816424"/>
              <a:gd name="connsiteY10" fmla="*/ 3132348 h 3132348"/>
              <a:gd name="connsiteX11" fmla="*/ 264903 w 3816424"/>
              <a:gd name="connsiteY11" fmla="*/ 3132348 h 3132348"/>
              <a:gd name="connsiteX12" fmla="*/ 28719 w 3816424"/>
              <a:gd name="connsiteY12" fmla="*/ 3132348 h 3132348"/>
              <a:gd name="connsiteX13" fmla="*/ 0 w 3816424"/>
              <a:gd name="connsiteY13" fmla="*/ 3103629 h 3132348"/>
              <a:gd name="connsiteX14" fmla="*/ 0 w 3816424"/>
              <a:gd name="connsiteY14" fmla="*/ 2867445 h 3132348"/>
              <a:gd name="connsiteX15" fmla="*/ 0 w 3816424"/>
              <a:gd name="connsiteY15" fmla="*/ 2769250 h 3132348"/>
              <a:gd name="connsiteX16" fmla="*/ 0 w 3816424"/>
              <a:gd name="connsiteY16" fmla="*/ 28719 h 3132348"/>
              <a:gd name="connsiteX17" fmla="*/ 28719 w 3816424"/>
              <a:gd name="connsiteY17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769250 h 3132348"/>
              <a:gd name="connsiteX4" fmla="*/ 3816424 w 3816424"/>
              <a:gd name="connsiteY4" fmla="*/ 2867445 h 3132348"/>
              <a:gd name="connsiteX5" fmla="*/ 3816424 w 3816424"/>
              <a:gd name="connsiteY5" fmla="*/ 3103629 h 3132348"/>
              <a:gd name="connsiteX6" fmla="*/ 3787705 w 3816424"/>
              <a:gd name="connsiteY6" fmla="*/ 3132348 h 3132348"/>
              <a:gd name="connsiteX7" fmla="*/ 3551521 w 3816424"/>
              <a:gd name="connsiteY7" fmla="*/ 3132348 h 3132348"/>
              <a:gd name="connsiteX8" fmla="*/ 3447120 w 3816424"/>
              <a:gd name="connsiteY8" fmla="*/ 3132348 h 3132348"/>
              <a:gd name="connsiteX9" fmla="*/ 369304 w 3816424"/>
              <a:gd name="connsiteY9" fmla="*/ 3132348 h 3132348"/>
              <a:gd name="connsiteX10" fmla="*/ 264903 w 3816424"/>
              <a:gd name="connsiteY10" fmla="*/ 3132348 h 3132348"/>
              <a:gd name="connsiteX11" fmla="*/ 28719 w 3816424"/>
              <a:gd name="connsiteY11" fmla="*/ 3132348 h 3132348"/>
              <a:gd name="connsiteX12" fmla="*/ 0 w 3816424"/>
              <a:gd name="connsiteY12" fmla="*/ 3103629 h 3132348"/>
              <a:gd name="connsiteX13" fmla="*/ 0 w 3816424"/>
              <a:gd name="connsiteY13" fmla="*/ 2867445 h 3132348"/>
              <a:gd name="connsiteX14" fmla="*/ 0 w 3816424"/>
              <a:gd name="connsiteY14" fmla="*/ 2769250 h 3132348"/>
              <a:gd name="connsiteX15" fmla="*/ 0 w 3816424"/>
              <a:gd name="connsiteY15" fmla="*/ 28719 h 3132348"/>
              <a:gd name="connsiteX16" fmla="*/ 28719 w 3816424"/>
              <a:gd name="connsiteY16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2867445 h 3132348"/>
              <a:gd name="connsiteX4" fmla="*/ 3816424 w 3816424"/>
              <a:gd name="connsiteY4" fmla="*/ 3103629 h 3132348"/>
              <a:gd name="connsiteX5" fmla="*/ 3787705 w 3816424"/>
              <a:gd name="connsiteY5" fmla="*/ 3132348 h 3132348"/>
              <a:gd name="connsiteX6" fmla="*/ 3551521 w 3816424"/>
              <a:gd name="connsiteY6" fmla="*/ 3132348 h 3132348"/>
              <a:gd name="connsiteX7" fmla="*/ 3447120 w 3816424"/>
              <a:gd name="connsiteY7" fmla="*/ 3132348 h 3132348"/>
              <a:gd name="connsiteX8" fmla="*/ 369304 w 3816424"/>
              <a:gd name="connsiteY8" fmla="*/ 3132348 h 3132348"/>
              <a:gd name="connsiteX9" fmla="*/ 264903 w 3816424"/>
              <a:gd name="connsiteY9" fmla="*/ 3132348 h 3132348"/>
              <a:gd name="connsiteX10" fmla="*/ 28719 w 3816424"/>
              <a:gd name="connsiteY10" fmla="*/ 3132348 h 3132348"/>
              <a:gd name="connsiteX11" fmla="*/ 0 w 3816424"/>
              <a:gd name="connsiteY11" fmla="*/ 3103629 h 3132348"/>
              <a:gd name="connsiteX12" fmla="*/ 0 w 3816424"/>
              <a:gd name="connsiteY12" fmla="*/ 2867445 h 3132348"/>
              <a:gd name="connsiteX13" fmla="*/ 0 w 3816424"/>
              <a:gd name="connsiteY13" fmla="*/ 2769250 h 3132348"/>
              <a:gd name="connsiteX14" fmla="*/ 0 w 3816424"/>
              <a:gd name="connsiteY14" fmla="*/ 28719 h 3132348"/>
              <a:gd name="connsiteX15" fmla="*/ 28719 w 3816424"/>
              <a:gd name="connsiteY15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551521 w 3816424"/>
              <a:gd name="connsiteY5" fmla="*/ 3132348 h 3132348"/>
              <a:gd name="connsiteX6" fmla="*/ 3447120 w 3816424"/>
              <a:gd name="connsiteY6" fmla="*/ 3132348 h 3132348"/>
              <a:gd name="connsiteX7" fmla="*/ 369304 w 3816424"/>
              <a:gd name="connsiteY7" fmla="*/ 3132348 h 3132348"/>
              <a:gd name="connsiteX8" fmla="*/ 264903 w 3816424"/>
              <a:gd name="connsiteY8" fmla="*/ 3132348 h 3132348"/>
              <a:gd name="connsiteX9" fmla="*/ 28719 w 3816424"/>
              <a:gd name="connsiteY9" fmla="*/ 3132348 h 3132348"/>
              <a:gd name="connsiteX10" fmla="*/ 0 w 3816424"/>
              <a:gd name="connsiteY10" fmla="*/ 3103629 h 3132348"/>
              <a:gd name="connsiteX11" fmla="*/ 0 w 3816424"/>
              <a:gd name="connsiteY11" fmla="*/ 2867445 h 3132348"/>
              <a:gd name="connsiteX12" fmla="*/ 0 w 3816424"/>
              <a:gd name="connsiteY12" fmla="*/ 2769250 h 3132348"/>
              <a:gd name="connsiteX13" fmla="*/ 0 w 3816424"/>
              <a:gd name="connsiteY13" fmla="*/ 28719 h 3132348"/>
              <a:gd name="connsiteX14" fmla="*/ 28719 w 3816424"/>
              <a:gd name="connsiteY14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447120 w 3816424"/>
              <a:gd name="connsiteY5" fmla="*/ 3132348 h 3132348"/>
              <a:gd name="connsiteX6" fmla="*/ 369304 w 3816424"/>
              <a:gd name="connsiteY6" fmla="*/ 3132348 h 3132348"/>
              <a:gd name="connsiteX7" fmla="*/ 264903 w 3816424"/>
              <a:gd name="connsiteY7" fmla="*/ 3132348 h 3132348"/>
              <a:gd name="connsiteX8" fmla="*/ 28719 w 3816424"/>
              <a:gd name="connsiteY8" fmla="*/ 3132348 h 3132348"/>
              <a:gd name="connsiteX9" fmla="*/ 0 w 3816424"/>
              <a:gd name="connsiteY9" fmla="*/ 3103629 h 3132348"/>
              <a:gd name="connsiteX10" fmla="*/ 0 w 3816424"/>
              <a:gd name="connsiteY10" fmla="*/ 2867445 h 3132348"/>
              <a:gd name="connsiteX11" fmla="*/ 0 w 3816424"/>
              <a:gd name="connsiteY11" fmla="*/ 2769250 h 3132348"/>
              <a:gd name="connsiteX12" fmla="*/ 0 w 3816424"/>
              <a:gd name="connsiteY12" fmla="*/ 28719 h 3132348"/>
              <a:gd name="connsiteX13" fmla="*/ 28719 w 3816424"/>
              <a:gd name="connsiteY13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369304 w 3816424"/>
              <a:gd name="connsiteY5" fmla="*/ 3132348 h 3132348"/>
              <a:gd name="connsiteX6" fmla="*/ 264903 w 3816424"/>
              <a:gd name="connsiteY6" fmla="*/ 3132348 h 3132348"/>
              <a:gd name="connsiteX7" fmla="*/ 28719 w 3816424"/>
              <a:gd name="connsiteY7" fmla="*/ 3132348 h 3132348"/>
              <a:gd name="connsiteX8" fmla="*/ 0 w 3816424"/>
              <a:gd name="connsiteY8" fmla="*/ 3103629 h 3132348"/>
              <a:gd name="connsiteX9" fmla="*/ 0 w 3816424"/>
              <a:gd name="connsiteY9" fmla="*/ 2867445 h 3132348"/>
              <a:gd name="connsiteX10" fmla="*/ 0 w 3816424"/>
              <a:gd name="connsiteY10" fmla="*/ 2769250 h 3132348"/>
              <a:gd name="connsiteX11" fmla="*/ 0 w 3816424"/>
              <a:gd name="connsiteY11" fmla="*/ 28719 h 3132348"/>
              <a:gd name="connsiteX12" fmla="*/ 28719 w 3816424"/>
              <a:gd name="connsiteY12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64903 w 3816424"/>
              <a:gd name="connsiteY5" fmla="*/ 3132348 h 3132348"/>
              <a:gd name="connsiteX6" fmla="*/ 28719 w 3816424"/>
              <a:gd name="connsiteY6" fmla="*/ 3132348 h 3132348"/>
              <a:gd name="connsiteX7" fmla="*/ 0 w 3816424"/>
              <a:gd name="connsiteY7" fmla="*/ 3103629 h 3132348"/>
              <a:gd name="connsiteX8" fmla="*/ 0 w 3816424"/>
              <a:gd name="connsiteY8" fmla="*/ 2867445 h 3132348"/>
              <a:gd name="connsiteX9" fmla="*/ 0 w 3816424"/>
              <a:gd name="connsiteY9" fmla="*/ 2769250 h 3132348"/>
              <a:gd name="connsiteX10" fmla="*/ 0 w 3816424"/>
              <a:gd name="connsiteY10" fmla="*/ 28719 h 3132348"/>
              <a:gd name="connsiteX11" fmla="*/ 28719 w 3816424"/>
              <a:gd name="connsiteY11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67445 h 3132348"/>
              <a:gd name="connsiteX8" fmla="*/ 0 w 3816424"/>
              <a:gd name="connsiteY8" fmla="*/ 2769250 h 3132348"/>
              <a:gd name="connsiteX9" fmla="*/ 0 w 3816424"/>
              <a:gd name="connsiteY9" fmla="*/ 28719 h 3132348"/>
              <a:gd name="connsiteX10" fmla="*/ 28719 w 3816424"/>
              <a:gd name="connsiteY10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769250 h 3132348"/>
              <a:gd name="connsiteX8" fmla="*/ 0 w 3816424"/>
              <a:gd name="connsiteY8" fmla="*/ 28719 h 3132348"/>
              <a:gd name="connsiteX9" fmla="*/ 28719 w 3816424"/>
              <a:gd name="connsiteY9" fmla="*/ 0 h 3132348"/>
              <a:gd name="connsiteX0" fmla="*/ 28719 w 3816424"/>
              <a:gd name="connsiteY0" fmla="*/ 0 h 3132348"/>
              <a:gd name="connsiteX1" fmla="*/ 3787705 w 3816424"/>
              <a:gd name="connsiteY1" fmla="*/ 0 h 3132348"/>
              <a:gd name="connsiteX2" fmla="*/ 3816424 w 3816424"/>
              <a:gd name="connsiteY2" fmla="*/ 28719 h 3132348"/>
              <a:gd name="connsiteX3" fmla="*/ 3816424 w 3816424"/>
              <a:gd name="connsiteY3" fmla="*/ 3103629 h 3132348"/>
              <a:gd name="connsiteX4" fmla="*/ 3787705 w 3816424"/>
              <a:gd name="connsiteY4" fmla="*/ 3132348 h 3132348"/>
              <a:gd name="connsiteX5" fmla="*/ 28719 w 3816424"/>
              <a:gd name="connsiteY5" fmla="*/ 3132348 h 3132348"/>
              <a:gd name="connsiteX6" fmla="*/ 0 w 3816424"/>
              <a:gd name="connsiteY6" fmla="*/ 3103629 h 3132348"/>
              <a:gd name="connsiteX7" fmla="*/ 0 w 3816424"/>
              <a:gd name="connsiteY7" fmla="*/ 28719 h 3132348"/>
              <a:gd name="connsiteX8" fmla="*/ 28719 w 3816424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3132348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3103629"/>
                </a:lnTo>
                <a:cubicBezTo>
                  <a:pt x="3816424" y="3119490"/>
                  <a:pt x="3803566" y="3132348"/>
                  <a:pt x="3787705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45" name="Bildplatzhalter 3">
            <a:extLst>
              <a:ext uri="{FF2B5EF4-FFF2-40B4-BE49-F238E27FC236}">
                <a16:creationId xmlns:a16="http://schemas.microsoft.com/office/drawing/2014/main" id="{2A813052-F62D-9ABA-E574-D715704F37E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8220236" y="1160747"/>
            <a:ext cx="3852428" cy="3132348"/>
          </a:xfrm>
          <a:custGeom>
            <a:avLst/>
            <a:gdLst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69304 w 3852428"/>
              <a:gd name="connsiteY2" fmla="*/ 0 h 3132348"/>
              <a:gd name="connsiteX3" fmla="*/ 3483124 w 3852428"/>
              <a:gd name="connsiteY3" fmla="*/ 0 h 3132348"/>
              <a:gd name="connsiteX4" fmla="*/ 3823709 w 3852428"/>
              <a:gd name="connsiteY4" fmla="*/ 0 h 3132348"/>
              <a:gd name="connsiteX5" fmla="*/ 3852428 w 3852428"/>
              <a:gd name="connsiteY5" fmla="*/ 28719 h 3132348"/>
              <a:gd name="connsiteX6" fmla="*/ 3852428 w 3852428"/>
              <a:gd name="connsiteY6" fmla="*/ 255380 h 3132348"/>
              <a:gd name="connsiteX7" fmla="*/ 3852428 w 3852428"/>
              <a:gd name="connsiteY7" fmla="*/ 363098 h 3132348"/>
              <a:gd name="connsiteX8" fmla="*/ 3852428 w 3852428"/>
              <a:gd name="connsiteY8" fmla="*/ 2769250 h 3132348"/>
              <a:gd name="connsiteX9" fmla="*/ 3852428 w 3852428"/>
              <a:gd name="connsiteY9" fmla="*/ 2876968 h 3132348"/>
              <a:gd name="connsiteX10" fmla="*/ 3852428 w 3852428"/>
              <a:gd name="connsiteY10" fmla="*/ 3103629 h 3132348"/>
              <a:gd name="connsiteX11" fmla="*/ 3823709 w 3852428"/>
              <a:gd name="connsiteY11" fmla="*/ 3132348 h 3132348"/>
              <a:gd name="connsiteX12" fmla="*/ 3597048 w 3852428"/>
              <a:gd name="connsiteY12" fmla="*/ 3132348 h 3132348"/>
              <a:gd name="connsiteX13" fmla="*/ 3483124 w 3852428"/>
              <a:gd name="connsiteY13" fmla="*/ 3132348 h 3132348"/>
              <a:gd name="connsiteX14" fmla="*/ 369304 w 3852428"/>
              <a:gd name="connsiteY14" fmla="*/ 3132348 h 3132348"/>
              <a:gd name="connsiteX15" fmla="*/ 255380 w 3852428"/>
              <a:gd name="connsiteY15" fmla="*/ 3132348 h 3132348"/>
              <a:gd name="connsiteX16" fmla="*/ 28719 w 3852428"/>
              <a:gd name="connsiteY16" fmla="*/ 3132348 h 3132348"/>
              <a:gd name="connsiteX17" fmla="*/ 0 w 3852428"/>
              <a:gd name="connsiteY17" fmla="*/ 3103629 h 3132348"/>
              <a:gd name="connsiteX18" fmla="*/ 0 w 3852428"/>
              <a:gd name="connsiteY18" fmla="*/ 2876968 h 3132348"/>
              <a:gd name="connsiteX19" fmla="*/ 0 w 3852428"/>
              <a:gd name="connsiteY19" fmla="*/ 2769250 h 3132348"/>
              <a:gd name="connsiteX20" fmla="*/ 0 w 3852428"/>
              <a:gd name="connsiteY20" fmla="*/ 363098 h 3132348"/>
              <a:gd name="connsiteX21" fmla="*/ 0 w 3852428"/>
              <a:gd name="connsiteY21" fmla="*/ 255380 h 3132348"/>
              <a:gd name="connsiteX22" fmla="*/ 0 w 3852428"/>
              <a:gd name="connsiteY22" fmla="*/ 28719 h 3132348"/>
              <a:gd name="connsiteX23" fmla="*/ 28719 w 3852428"/>
              <a:gd name="connsiteY23" fmla="*/ 0 h 3132348"/>
              <a:gd name="connsiteX0" fmla="*/ 28719 w 3852428"/>
              <a:gd name="connsiteY0" fmla="*/ 0 h 3132348"/>
              <a:gd name="connsiteX1" fmla="*/ 255380 w 3852428"/>
              <a:gd name="connsiteY1" fmla="*/ 0 h 3132348"/>
              <a:gd name="connsiteX2" fmla="*/ 3483124 w 3852428"/>
              <a:gd name="connsiteY2" fmla="*/ 0 h 3132348"/>
              <a:gd name="connsiteX3" fmla="*/ 3823709 w 3852428"/>
              <a:gd name="connsiteY3" fmla="*/ 0 h 3132348"/>
              <a:gd name="connsiteX4" fmla="*/ 3852428 w 3852428"/>
              <a:gd name="connsiteY4" fmla="*/ 28719 h 3132348"/>
              <a:gd name="connsiteX5" fmla="*/ 3852428 w 3852428"/>
              <a:gd name="connsiteY5" fmla="*/ 255380 h 3132348"/>
              <a:gd name="connsiteX6" fmla="*/ 3852428 w 3852428"/>
              <a:gd name="connsiteY6" fmla="*/ 363098 h 3132348"/>
              <a:gd name="connsiteX7" fmla="*/ 3852428 w 3852428"/>
              <a:gd name="connsiteY7" fmla="*/ 2769250 h 3132348"/>
              <a:gd name="connsiteX8" fmla="*/ 3852428 w 3852428"/>
              <a:gd name="connsiteY8" fmla="*/ 2876968 h 3132348"/>
              <a:gd name="connsiteX9" fmla="*/ 3852428 w 3852428"/>
              <a:gd name="connsiteY9" fmla="*/ 3103629 h 3132348"/>
              <a:gd name="connsiteX10" fmla="*/ 3823709 w 3852428"/>
              <a:gd name="connsiteY10" fmla="*/ 3132348 h 3132348"/>
              <a:gd name="connsiteX11" fmla="*/ 3597048 w 3852428"/>
              <a:gd name="connsiteY11" fmla="*/ 3132348 h 3132348"/>
              <a:gd name="connsiteX12" fmla="*/ 3483124 w 3852428"/>
              <a:gd name="connsiteY12" fmla="*/ 3132348 h 3132348"/>
              <a:gd name="connsiteX13" fmla="*/ 369304 w 3852428"/>
              <a:gd name="connsiteY13" fmla="*/ 3132348 h 3132348"/>
              <a:gd name="connsiteX14" fmla="*/ 255380 w 3852428"/>
              <a:gd name="connsiteY14" fmla="*/ 3132348 h 3132348"/>
              <a:gd name="connsiteX15" fmla="*/ 28719 w 3852428"/>
              <a:gd name="connsiteY15" fmla="*/ 3132348 h 3132348"/>
              <a:gd name="connsiteX16" fmla="*/ 0 w 3852428"/>
              <a:gd name="connsiteY16" fmla="*/ 3103629 h 3132348"/>
              <a:gd name="connsiteX17" fmla="*/ 0 w 3852428"/>
              <a:gd name="connsiteY17" fmla="*/ 2876968 h 3132348"/>
              <a:gd name="connsiteX18" fmla="*/ 0 w 3852428"/>
              <a:gd name="connsiteY18" fmla="*/ 2769250 h 3132348"/>
              <a:gd name="connsiteX19" fmla="*/ 0 w 3852428"/>
              <a:gd name="connsiteY19" fmla="*/ 363098 h 3132348"/>
              <a:gd name="connsiteX20" fmla="*/ 0 w 3852428"/>
              <a:gd name="connsiteY20" fmla="*/ 255380 h 3132348"/>
              <a:gd name="connsiteX21" fmla="*/ 0 w 3852428"/>
              <a:gd name="connsiteY21" fmla="*/ 28719 h 3132348"/>
              <a:gd name="connsiteX22" fmla="*/ 28719 w 3852428"/>
              <a:gd name="connsiteY2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55380 h 3132348"/>
              <a:gd name="connsiteX20" fmla="*/ 0 w 3852428"/>
              <a:gd name="connsiteY20" fmla="*/ 28719 h 3132348"/>
              <a:gd name="connsiteX21" fmla="*/ 28719 w 3852428"/>
              <a:gd name="connsiteY2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363098 h 3132348"/>
              <a:gd name="connsiteX19" fmla="*/ 0 w 3852428"/>
              <a:gd name="connsiteY19" fmla="*/ 28719 h 3132348"/>
              <a:gd name="connsiteX20" fmla="*/ 28719 w 3852428"/>
              <a:gd name="connsiteY2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769250 h 3132348"/>
              <a:gd name="connsiteX18" fmla="*/ 0 w 3852428"/>
              <a:gd name="connsiteY18" fmla="*/ 28719 h 3132348"/>
              <a:gd name="connsiteX19" fmla="*/ 28719 w 3852428"/>
              <a:gd name="connsiteY19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6968 h 3132348"/>
              <a:gd name="connsiteX17" fmla="*/ 0 w 3852428"/>
              <a:gd name="connsiteY17" fmla="*/ 28719 h 3132348"/>
              <a:gd name="connsiteX18" fmla="*/ 28719 w 3852428"/>
              <a:gd name="connsiteY18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55380 w 3852428"/>
              <a:gd name="connsiteY13" fmla="*/ 3132348 h 3132348"/>
              <a:gd name="connsiteX14" fmla="*/ 28719 w 3852428"/>
              <a:gd name="connsiteY14" fmla="*/ 3132348 h 3132348"/>
              <a:gd name="connsiteX15" fmla="*/ 0 w 3852428"/>
              <a:gd name="connsiteY15" fmla="*/ 3103629 h 3132348"/>
              <a:gd name="connsiteX16" fmla="*/ 0 w 3852428"/>
              <a:gd name="connsiteY16" fmla="*/ 28719 h 3132348"/>
              <a:gd name="connsiteX17" fmla="*/ 28719 w 3852428"/>
              <a:gd name="connsiteY17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369304 w 3852428"/>
              <a:gd name="connsiteY12" fmla="*/ 3132348 h 3132348"/>
              <a:gd name="connsiteX13" fmla="*/ 28719 w 3852428"/>
              <a:gd name="connsiteY13" fmla="*/ 3132348 h 3132348"/>
              <a:gd name="connsiteX14" fmla="*/ 0 w 3852428"/>
              <a:gd name="connsiteY14" fmla="*/ 3103629 h 3132348"/>
              <a:gd name="connsiteX15" fmla="*/ 0 w 3852428"/>
              <a:gd name="connsiteY15" fmla="*/ 28719 h 3132348"/>
              <a:gd name="connsiteX16" fmla="*/ 28719 w 3852428"/>
              <a:gd name="connsiteY16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3483124 w 3852428"/>
              <a:gd name="connsiteY11" fmla="*/ 3132348 h 3132348"/>
              <a:gd name="connsiteX12" fmla="*/ 28719 w 3852428"/>
              <a:gd name="connsiteY12" fmla="*/ 3132348 h 3132348"/>
              <a:gd name="connsiteX13" fmla="*/ 0 w 3852428"/>
              <a:gd name="connsiteY13" fmla="*/ 3103629 h 3132348"/>
              <a:gd name="connsiteX14" fmla="*/ 0 w 3852428"/>
              <a:gd name="connsiteY14" fmla="*/ 28719 h 3132348"/>
              <a:gd name="connsiteX15" fmla="*/ 28719 w 3852428"/>
              <a:gd name="connsiteY15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3597048 w 3852428"/>
              <a:gd name="connsiteY10" fmla="*/ 3132348 h 3132348"/>
              <a:gd name="connsiteX11" fmla="*/ 28719 w 3852428"/>
              <a:gd name="connsiteY11" fmla="*/ 3132348 h 3132348"/>
              <a:gd name="connsiteX12" fmla="*/ 0 w 3852428"/>
              <a:gd name="connsiteY12" fmla="*/ 3103629 h 3132348"/>
              <a:gd name="connsiteX13" fmla="*/ 0 w 3852428"/>
              <a:gd name="connsiteY13" fmla="*/ 28719 h 3132348"/>
              <a:gd name="connsiteX14" fmla="*/ 28719 w 3852428"/>
              <a:gd name="connsiteY14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2876968 h 3132348"/>
              <a:gd name="connsiteX8" fmla="*/ 3852428 w 3852428"/>
              <a:gd name="connsiteY8" fmla="*/ 3103629 h 3132348"/>
              <a:gd name="connsiteX9" fmla="*/ 3823709 w 3852428"/>
              <a:gd name="connsiteY9" fmla="*/ 3132348 h 3132348"/>
              <a:gd name="connsiteX10" fmla="*/ 28719 w 3852428"/>
              <a:gd name="connsiteY10" fmla="*/ 3132348 h 3132348"/>
              <a:gd name="connsiteX11" fmla="*/ 0 w 3852428"/>
              <a:gd name="connsiteY11" fmla="*/ 3103629 h 3132348"/>
              <a:gd name="connsiteX12" fmla="*/ 0 w 3852428"/>
              <a:gd name="connsiteY12" fmla="*/ 28719 h 3132348"/>
              <a:gd name="connsiteX13" fmla="*/ 28719 w 3852428"/>
              <a:gd name="connsiteY13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2769250 h 3132348"/>
              <a:gd name="connsiteX7" fmla="*/ 3852428 w 3852428"/>
              <a:gd name="connsiteY7" fmla="*/ 3103629 h 3132348"/>
              <a:gd name="connsiteX8" fmla="*/ 3823709 w 3852428"/>
              <a:gd name="connsiteY8" fmla="*/ 3132348 h 3132348"/>
              <a:gd name="connsiteX9" fmla="*/ 28719 w 3852428"/>
              <a:gd name="connsiteY9" fmla="*/ 3132348 h 3132348"/>
              <a:gd name="connsiteX10" fmla="*/ 0 w 3852428"/>
              <a:gd name="connsiteY10" fmla="*/ 3103629 h 3132348"/>
              <a:gd name="connsiteX11" fmla="*/ 0 w 3852428"/>
              <a:gd name="connsiteY11" fmla="*/ 28719 h 3132348"/>
              <a:gd name="connsiteX12" fmla="*/ 28719 w 3852428"/>
              <a:gd name="connsiteY12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63098 h 3132348"/>
              <a:gd name="connsiteX6" fmla="*/ 3852428 w 3852428"/>
              <a:gd name="connsiteY6" fmla="*/ 3103629 h 3132348"/>
              <a:gd name="connsiteX7" fmla="*/ 3823709 w 3852428"/>
              <a:gd name="connsiteY7" fmla="*/ 3132348 h 3132348"/>
              <a:gd name="connsiteX8" fmla="*/ 28719 w 3852428"/>
              <a:gd name="connsiteY8" fmla="*/ 3132348 h 3132348"/>
              <a:gd name="connsiteX9" fmla="*/ 0 w 3852428"/>
              <a:gd name="connsiteY9" fmla="*/ 3103629 h 3132348"/>
              <a:gd name="connsiteX10" fmla="*/ 0 w 3852428"/>
              <a:gd name="connsiteY10" fmla="*/ 28719 h 3132348"/>
              <a:gd name="connsiteX11" fmla="*/ 28719 w 3852428"/>
              <a:gd name="connsiteY11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255380 h 3132348"/>
              <a:gd name="connsiteX5" fmla="*/ 3852428 w 3852428"/>
              <a:gd name="connsiteY5" fmla="*/ 3103629 h 3132348"/>
              <a:gd name="connsiteX6" fmla="*/ 3823709 w 3852428"/>
              <a:gd name="connsiteY6" fmla="*/ 3132348 h 3132348"/>
              <a:gd name="connsiteX7" fmla="*/ 28719 w 3852428"/>
              <a:gd name="connsiteY7" fmla="*/ 3132348 h 3132348"/>
              <a:gd name="connsiteX8" fmla="*/ 0 w 3852428"/>
              <a:gd name="connsiteY8" fmla="*/ 3103629 h 3132348"/>
              <a:gd name="connsiteX9" fmla="*/ 0 w 3852428"/>
              <a:gd name="connsiteY9" fmla="*/ 28719 h 3132348"/>
              <a:gd name="connsiteX10" fmla="*/ 28719 w 3852428"/>
              <a:gd name="connsiteY10" fmla="*/ 0 h 3132348"/>
              <a:gd name="connsiteX0" fmla="*/ 28719 w 3852428"/>
              <a:gd name="connsiteY0" fmla="*/ 0 h 3132348"/>
              <a:gd name="connsiteX1" fmla="*/ 3483124 w 3852428"/>
              <a:gd name="connsiteY1" fmla="*/ 0 h 3132348"/>
              <a:gd name="connsiteX2" fmla="*/ 3823709 w 3852428"/>
              <a:gd name="connsiteY2" fmla="*/ 0 h 3132348"/>
              <a:gd name="connsiteX3" fmla="*/ 3852428 w 3852428"/>
              <a:gd name="connsiteY3" fmla="*/ 28719 h 3132348"/>
              <a:gd name="connsiteX4" fmla="*/ 3852428 w 3852428"/>
              <a:gd name="connsiteY4" fmla="*/ 3103629 h 3132348"/>
              <a:gd name="connsiteX5" fmla="*/ 3823709 w 3852428"/>
              <a:gd name="connsiteY5" fmla="*/ 3132348 h 3132348"/>
              <a:gd name="connsiteX6" fmla="*/ 28719 w 3852428"/>
              <a:gd name="connsiteY6" fmla="*/ 3132348 h 3132348"/>
              <a:gd name="connsiteX7" fmla="*/ 0 w 3852428"/>
              <a:gd name="connsiteY7" fmla="*/ 3103629 h 3132348"/>
              <a:gd name="connsiteX8" fmla="*/ 0 w 3852428"/>
              <a:gd name="connsiteY8" fmla="*/ 28719 h 3132348"/>
              <a:gd name="connsiteX9" fmla="*/ 28719 w 3852428"/>
              <a:gd name="connsiteY9" fmla="*/ 0 h 3132348"/>
              <a:gd name="connsiteX0" fmla="*/ 28719 w 3852428"/>
              <a:gd name="connsiteY0" fmla="*/ 0 h 3132348"/>
              <a:gd name="connsiteX1" fmla="*/ 3823709 w 3852428"/>
              <a:gd name="connsiteY1" fmla="*/ 0 h 3132348"/>
              <a:gd name="connsiteX2" fmla="*/ 3852428 w 3852428"/>
              <a:gd name="connsiteY2" fmla="*/ 28719 h 3132348"/>
              <a:gd name="connsiteX3" fmla="*/ 3852428 w 3852428"/>
              <a:gd name="connsiteY3" fmla="*/ 3103629 h 3132348"/>
              <a:gd name="connsiteX4" fmla="*/ 3823709 w 3852428"/>
              <a:gd name="connsiteY4" fmla="*/ 3132348 h 3132348"/>
              <a:gd name="connsiteX5" fmla="*/ 28719 w 3852428"/>
              <a:gd name="connsiteY5" fmla="*/ 3132348 h 3132348"/>
              <a:gd name="connsiteX6" fmla="*/ 0 w 3852428"/>
              <a:gd name="connsiteY6" fmla="*/ 3103629 h 3132348"/>
              <a:gd name="connsiteX7" fmla="*/ 0 w 3852428"/>
              <a:gd name="connsiteY7" fmla="*/ 28719 h 3132348"/>
              <a:gd name="connsiteX8" fmla="*/ 28719 w 3852428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3132348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3103629"/>
                </a:lnTo>
                <a:cubicBezTo>
                  <a:pt x="3852428" y="3119490"/>
                  <a:pt x="3839570" y="3132348"/>
                  <a:pt x="3823709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190002F-2543-9455-5B03-0BBD88591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085E1F-52F7-B461-B895-F0E677BF94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B787CBCE-F9E9-68D0-445D-E43E8E6D77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881B164E-633B-7962-F9DE-1F6E42FF2F5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4704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drei Personen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34925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367808" y="4617132"/>
            <a:ext cx="3456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400256" y="4617132"/>
            <a:ext cx="349200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190002F-2543-9455-5B03-0BBD88591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3492500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085E1F-52F7-B461-B895-F0E677BF94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4371150" y="5013176"/>
            <a:ext cx="345363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B787CBCE-F9E9-68D0-445D-E43E8E6D77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8400256" y="5013176"/>
            <a:ext cx="3491099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 (z. B. Rechtsanwalt)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1" name="Bildplatzhalter 1">
            <a:extLst>
              <a:ext uri="{FF2B5EF4-FFF2-40B4-BE49-F238E27FC236}">
                <a16:creationId xmlns:a16="http://schemas.microsoft.com/office/drawing/2014/main" id="{F155A00C-FF5A-668E-066F-6F06F3A715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2628628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2" name="Bildplatzhalter 1">
            <a:extLst>
              <a:ext uri="{FF2B5EF4-FFF2-40B4-BE49-F238E27FC236}">
                <a16:creationId xmlns:a16="http://schemas.microsoft.com/office/drawing/2014/main" id="{D840362C-9BF2-47F4-D476-EE7BF98B418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418782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3" name="Bildplatzhalter 1">
            <a:extLst>
              <a:ext uri="{FF2B5EF4-FFF2-40B4-BE49-F238E27FC236}">
                <a16:creationId xmlns:a16="http://schemas.microsoft.com/office/drawing/2014/main" id="{46FD5A89-F8BC-C836-F595-1D73665F4CB5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8220075" y="1157585"/>
            <a:ext cx="2628000" cy="3132348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F99F71CA-5A18-5E58-55E3-18A82947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25711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nsprechpartner (vier Perso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5" y="339483"/>
            <a:ext cx="11592000" cy="5262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Ansprechpartner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47C5BD6-B6B5-1045-1A54-09737B9E3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4617132"/>
            <a:ext cx="244792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C33B2243-CCE0-040C-6746-E63966EB46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323233" y="4617132"/>
            <a:ext cx="248543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685AC38F-4C4D-89FE-E249-A2C5483299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6384131" y="4617132"/>
            <a:ext cx="2485430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8" name="Fußzeilenplatzhalter 24">
            <a:extLst>
              <a:ext uri="{FF2B5EF4-FFF2-40B4-BE49-F238E27FC236}">
                <a16:creationId xmlns:a16="http://schemas.microsoft.com/office/drawing/2014/main" id="{93E67171-57C2-D7D5-43E8-8A25D25884C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29" name="Foliennummernplatzhalter 25">
            <a:extLst>
              <a:ext uri="{FF2B5EF4-FFF2-40B4-BE49-F238E27FC236}">
                <a16:creationId xmlns:a16="http://schemas.microsoft.com/office/drawing/2014/main" id="{36340FC8-B91E-E63D-7A81-090912E8B4E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3190002F-2543-9455-5B03-0BBD88591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00039" y="5013176"/>
            <a:ext cx="2447924" cy="1292662"/>
          </a:xfrm>
        </p:spPr>
        <p:txBody>
          <a:bodyPr wrap="square" anchor="t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vorname.nachname@roedl.com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085E1F-52F7-B461-B895-F0E677BF94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6575" y="5013176"/>
            <a:ext cx="2482088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B787CBCE-F9E9-68D0-445D-E43E8E6D77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384132" y="5013176"/>
            <a:ext cx="2483644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1" name="Textplatzhalter 16">
            <a:extLst>
              <a:ext uri="{FF2B5EF4-FFF2-40B4-BE49-F238E27FC236}">
                <a16:creationId xmlns:a16="http://schemas.microsoft.com/office/drawing/2014/main" id="{94502A82-27DF-C02D-F681-34EF7A48E7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9444831" y="4602313"/>
            <a:ext cx="2446524" cy="3077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 b="1" spc="-40" baseline="0">
                <a:solidFill>
                  <a:schemeClr val="tx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000" spc="-40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4ED58EA1-4168-DC38-A54A-3BC0CE0FA99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9444832" y="4998357"/>
            <a:ext cx="2447131" cy="129266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200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Berufliche Bezeichnung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 +49 123 1234 1234 bearbeiten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vorname.nachname@roedl.com</a:t>
            </a:r>
            <a:endParaRPr lang="de-DE" dirty="0"/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A31BB64D-6636-3114-A8A2-50CF04BC017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57585"/>
            <a:ext cx="2628628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2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4F3292E7-D0E6-02A9-1872-26C40357A5B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3143250" y="1157585"/>
            <a:ext cx="2664000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2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6" name="Bildplatzhalter 1">
            <a:extLst>
              <a:ext uri="{FF2B5EF4-FFF2-40B4-BE49-F238E27FC236}">
                <a16:creationId xmlns:a16="http://schemas.microsoft.com/office/drawing/2014/main" id="{A87E3B0A-1D8A-4251-C4D1-E8C969964DE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 bwMode="gray">
          <a:xfrm>
            <a:off x="6203950" y="1157585"/>
            <a:ext cx="26638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2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17" name="Bildplatzhalter 1">
            <a:extLst>
              <a:ext uri="{FF2B5EF4-FFF2-40B4-BE49-F238E27FC236}">
                <a16:creationId xmlns:a16="http://schemas.microsoft.com/office/drawing/2014/main" id="{BCA14C90-62FC-E2E1-EBDE-1177FAFAAAF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9263600" y="1157585"/>
            <a:ext cx="2627124" cy="2979453"/>
          </a:xfrm>
          <a:custGeom>
            <a:avLst/>
            <a:gdLst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369304 w 2556000"/>
              <a:gd name="connsiteY22" fmla="*/ 0 h 3132348"/>
              <a:gd name="connsiteX23" fmla="*/ 5501704 w 2556000"/>
              <a:gd name="connsiteY2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300611 w 2556000"/>
              <a:gd name="connsiteY21" fmla="*/ 0 h 3132348"/>
              <a:gd name="connsiteX22" fmla="*/ 5501704 w 2556000"/>
              <a:gd name="connsiteY2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300611 h 3132348"/>
              <a:gd name="connsiteX19" fmla="*/ 0 w 2556000"/>
              <a:gd name="connsiteY19" fmla="*/ 28719 h 3132348"/>
              <a:gd name="connsiteX20" fmla="*/ 28719 w 2556000"/>
              <a:gd name="connsiteY20" fmla="*/ 0 h 3132348"/>
              <a:gd name="connsiteX21" fmla="*/ 5501704 w 2556000"/>
              <a:gd name="connsiteY2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363098 h 3132348"/>
              <a:gd name="connsiteX18" fmla="*/ 0 w 2556000"/>
              <a:gd name="connsiteY18" fmla="*/ 28719 h 3132348"/>
              <a:gd name="connsiteX19" fmla="*/ 28719 w 2556000"/>
              <a:gd name="connsiteY19" fmla="*/ 0 h 3132348"/>
              <a:gd name="connsiteX20" fmla="*/ 5501704 w 2556000"/>
              <a:gd name="connsiteY2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769250 h 3132348"/>
              <a:gd name="connsiteX17" fmla="*/ 0 w 2556000"/>
              <a:gd name="connsiteY17" fmla="*/ 28719 h 3132348"/>
              <a:gd name="connsiteX18" fmla="*/ 28719 w 2556000"/>
              <a:gd name="connsiteY18" fmla="*/ 0 h 3132348"/>
              <a:gd name="connsiteX19" fmla="*/ 5501704 w 2556000"/>
              <a:gd name="connsiteY19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769250 h 3132348"/>
              <a:gd name="connsiteX16" fmla="*/ 0 w 2556000"/>
              <a:gd name="connsiteY16" fmla="*/ 28719 h 3132348"/>
              <a:gd name="connsiteX17" fmla="*/ 28719 w 2556000"/>
              <a:gd name="connsiteY17" fmla="*/ 0 h 3132348"/>
              <a:gd name="connsiteX18" fmla="*/ 5501704 w 2556000"/>
              <a:gd name="connsiteY18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300611 w 2556000"/>
              <a:gd name="connsiteY12" fmla="*/ 3132348 h 3132348"/>
              <a:gd name="connsiteX13" fmla="*/ 28719 w 2556000"/>
              <a:gd name="connsiteY13" fmla="*/ 3132348 h 3132348"/>
              <a:gd name="connsiteX14" fmla="*/ 0 w 2556000"/>
              <a:gd name="connsiteY14" fmla="*/ 3103629 h 3132348"/>
              <a:gd name="connsiteX15" fmla="*/ 0 w 2556000"/>
              <a:gd name="connsiteY15" fmla="*/ 28719 h 3132348"/>
              <a:gd name="connsiteX16" fmla="*/ 28719 w 2556000"/>
              <a:gd name="connsiteY16" fmla="*/ 0 h 3132348"/>
              <a:gd name="connsiteX17" fmla="*/ 5501704 w 2556000"/>
              <a:gd name="connsiteY17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369304 w 2556000"/>
              <a:gd name="connsiteY11" fmla="*/ 3132348 h 3132348"/>
              <a:gd name="connsiteX12" fmla="*/ 28719 w 2556000"/>
              <a:gd name="connsiteY12" fmla="*/ 3132348 h 3132348"/>
              <a:gd name="connsiteX13" fmla="*/ 0 w 2556000"/>
              <a:gd name="connsiteY13" fmla="*/ 3103629 h 3132348"/>
              <a:gd name="connsiteX14" fmla="*/ 0 w 2556000"/>
              <a:gd name="connsiteY14" fmla="*/ 28719 h 3132348"/>
              <a:gd name="connsiteX15" fmla="*/ 28719 w 2556000"/>
              <a:gd name="connsiteY15" fmla="*/ 0 h 3132348"/>
              <a:gd name="connsiteX16" fmla="*/ 5501704 w 2556000"/>
              <a:gd name="connsiteY16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5501704 w 2556000"/>
              <a:gd name="connsiteY10" fmla="*/ 3132348 h 3132348"/>
              <a:gd name="connsiteX11" fmla="*/ 28719 w 2556000"/>
              <a:gd name="connsiteY11" fmla="*/ 3132348 h 3132348"/>
              <a:gd name="connsiteX12" fmla="*/ 0 w 2556000"/>
              <a:gd name="connsiteY12" fmla="*/ 3103629 h 3132348"/>
              <a:gd name="connsiteX13" fmla="*/ 0 w 2556000"/>
              <a:gd name="connsiteY13" fmla="*/ 28719 h 3132348"/>
              <a:gd name="connsiteX14" fmla="*/ 28719 w 2556000"/>
              <a:gd name="connsiteY14" fmla="*/ 0 h 3132348"/>
              <a:gd name="connsiteX15" fmla="*/ 5501704 w 2556000"/>
              <a:gd name="connsiteY15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5570397 w 2556000"/>
              <a:gd name="connsiteY9" fmla="*/ 3132348 h 3132348"/>
              <a:gd name="connsiteX10" fmla="*/ 28719 w 2556000"/>
              <a:gd name="connsiteY10" fmla="*/ 3132348 h 3132348"/>
              <a:gd name="connsiteX11" fmla="*/ 0 w 2556000"/>
              <a:gd name="connsiteY11" fmla="*/ 3103629 h 3132348"/>
              <a:gd name="connsiteX12" fmla="*/ 0 w 2556000"/>
              <a:gd name="connsiteY12" fmla="*/ 28719 h 3132348"/>
              <a:gd name="connsiteX13" fmla="*/ 28719 w 2556000"/>
              <a:gd name="connsiteY13" fmla="*/ 0 h 3132348"/>
              <a:gd name="connsiteX14" fmla="*/ 5501704 w 2556000"/>
              <a:gd name="connsiteY14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2831737 h 3132348"/>
              <a:gd name="connsiteX7" fmla="*/ 2556000 w 2556000"/>
              <a:gd name="connsiteY7" fmla="*/ 3103629 h 3132348"/>
              <a:gd name="connsiteX8" fmla="*/ 2527281 w 2556000"/>
              <a:gd name="connsiteY8" fmla="*/ 3132348 h 3132348"/>
              <a:gd name="connsiteX9" fmla="*/ 28719 w 2556000"/>
              <a:gd name="connsiteY9" fmla="*/ 3132348 h 3132348"/>
              <a:gd name="connsiteX10" fmla="*/ 0 w 2556000"/>
              <a:gd name="connsiteY10" fmla="*/ 3103629 h 3132348"/>
              <a:gd name="connsiteX11" fmla="*/ 0 w 2556000"/>
              <a:gd name="connsiteY11" fmla="*/ 28719 h 3132348"/>
              <a:gd name="connsiteX12" fmla="*/ 28719 w 2556000"/>
              <a:gd name="connsiteY12" fmla="*/ 0 h 3132348"/>
              <a:gd name="connsiteX13" fmla="*/ 5501704 w 2556000"/>
              <a:gd name="connsiteY13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2769250 h 3132348"/>
              <a:gd name="connsiteX6" fmla="*/ 2556000 w 2556000"/>
              <a:gd name="connsiteY6" fmla="*/ 3103629 h 3132348"/>
              <a:gd name="connsiteX7" fmla="*/ 2527281 w 2556000"/>
              <a:gd name="connsiteY7" fmla="*/ 3132348 h 3132348"/>
              <a:gd name="connsiteX8" fmla="*/ 28719 w 2556000"/>
              <a:gd name="connsiteY8" fmla="*/ 3132348 h 3132348"/>
              <a:gd name="connsiteX9" fmla="*/ 0 w 2556000"/>
              <a:gd name="connsiteY9" fmla="*/ 3103629 h 3132348"/>
              <a:gd name="connsiteX10" fmla="*/ 0 w 2556000"/>
              <a:gd name="connsiteY10" fmla="*/ 28719 h 3132348"/>
              <a:gd name="connsiteX11" fmla="*/ 28719 w 2556000"/>
              <a:gd name="connsiteY11" fmla="*/ 0 h 3132348"/>
              <a:gd name="connsiteX12" fmla="*/ 5501704 w 2556000"/>
              <a:gd name="connsiteY12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63098 h 3132348"/>
              <a:gd name="connsiteX5" fmla="*/ 2556000 w 2556000"/>
              <a:gd name="connsiteY5" fmla="*/ 3103629 h 3132348"/>
              <a:gd name="connsiteX6" fmla="*/ 2527281 w 2556000"/>
              <a:gd name="connsiteY6" fmla="*/ 3132348 h 3132348"/>
              <a:gd name="connsiteX7" fmla="*/ 28719 w 2556000"/>
              <a:gd name="connsiteY7" fmla="*/ 3132348 h 3132348"/>
              <a:gd name="connsiteX8" fmla="*/ 0 w 2556000"/>
              <a:gd name="connsiteY8" fmla="*/ 3103629 h 3132348"/>
              <a:gd name="connsiteX9" fmla="*/ 0 w 2556000"/>
              <a:gd name="connsiteY9" fmla="*/ 28719 h 3132348"/>
              <a:gd name="connsiteX10" fmla="*/ 28719 w 2556000"/>
              <a:gd name="connsiteY10" fmla="*/ 0 h 3132348"/>
              <a:gd name="connsiteX11" fmla="*/ 5501704 w 2556000"/>
              <a:gd name="connsiteY11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00611 h 3132348"/>
              <a:gd name="connsiteX4" fmla="*/ 2556000 w 2556000"/>
              <a:gd name="connsiteY4" fmla="*/ 3103629 h 3132348"/>
              <a:gd name="connsiteX5" fmla="*/ 2527281 w 2556000"/>
              <a:gd name="connsiteY5" fmla="*/ 3132348 h 3132348"/>
              <a:gd name="connsiteX6" fmla="*/ 28719 w 2556000"/>
              <a:gd name="connsiteY6" fmla="*/ 3132348 h 3132348"/>
              <a:gd name="connsiteX7" fmla="*/ 0 w 2556000"/>
              <a:gd name="connsiteY7" fmla="*/ 3103629 h 3132348"/>
              <a:gd name="connsiteX8" fmla="*/ 0 w 2556000"/>
              <a:gd name="connsiteY8" fmla="*/ 28719 h 3132348"/>
              <a:gd name="connsiteX9" fmla="*/ 28719 w 2556000"/>
              <a:gd name="connsiteY9" fmla="*/ 0 h 3132348"/>
              <a:gd name="connsiteX10" fmla="*/ 5501704 w 2556000"/>
              <a:gd name="connsiteY10" fmla="*/ 0 h 3132348"/>
              <a:gd name="connsiteX0" fmla="*/ 5501704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  <a:gd name="connsiteX9" fmla="*/ 5501704 w 2556000"/>
              <a:gd name="connsiteY9" fmla="*/ 0 h 3132348"/>
              <a:gd name="connsiteX0" fmla="*/ 28719 w 2556000"/>
              <a:gd name="connsiteY0" fmla="*/ 0 h 3132348"/>
              <a:gd name="connsiteX1" fmla="*/ 2527281 w 2556000"/>
              <a:gd name="connsiteY1" fmla="*/ 0 h 3132348"/>
              <a:gd name="connsiteX2" fmla="*/ 2556000 w 2556000"/>
              <a:gd name="connsiteY2" fmla="*/ 28719 h 3132348"/>
              <a:gd name="connsiteX3" fmla="*/ 2556000 w 2556000"/>
              <a:gd name="connsiteY3" fmla="*/ 3103629 h 3132348"/>
              <a:gd name="connsiteX4" fmla="*/ 2527281 w 2556000"/>
              <a:gd name="connsiteY4" fmla="*/ 3132348 h 3132348"/>
              <a:gd name="connsiteX5" fmla="*/ 28719 w 2556000"/>
              <a:gd name="connsiteY5" fmla="*/ 3132348 h 3132348"/>
              <a:gd name="connsiteX6" fmla="*/ 0 w 2556000"/>
              <a:gd name="connsiteY6" fmla="*/ 3103629 h 3132348"/>
              <a:gd name="connsiteX7" fmla="*/ 0 w 2556000"/>
              <a:gd name="connsiteY7" fmla="*/ 28719 h 3132348"/>
              <a:gd name="connsiteX8" fmla="*/ 28719 w 2556000"/>
              <a:gd name="connsiteY8" fmla="*/ 0 h 31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6000" h="3132348">
                <a:moveTo>
                  <a:pt x="28719" y="0"/>
                </a:moveTo>
                <a:lnTo>
                  <a:pt x="2527281" y="0"/>
                </a:lnTo>
                <a:cubicBezTo>
                  <a:pt x="2543142" y="0"/>
                  <a:pt x="2556000" y="12858"/>
                  <a:pt x="2556000" y="28719"/>
                </a:cubicBezTo>
                <a:lnTo>
                  <a:pt x="2556000" y="3103629"/>
                </a:lnTo>
                <a:cubicBezTo>
                  <a:pt x="2556000" y="3119490"/>
                  <a:pt x="2543142" y="3132348"/>
                  <a:pt x="2527281" y="3132348"/>
                </a:cubicBezTo>
                <a:lnTo>
                  <a:pt x="28719" y="3132348"/>
                </a:lnTo>
                <a:cubicBezTo>
                  <a:pt x="12858" y="3132348"/>
                  <a:pt x="0" y="3119490"/>
                  <a:pt x="0" y="310362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2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42249139-0320-352E-0A0D-5E46F9AA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60279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460644" y="6543778"/>
            <a:ext cx="432000" cy="215444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187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135159"/>
            <a:ext cx="11592000" cy="1661993"/>
          </a:xfrm>
        </p:spPr>
        <p:txBody>
          <a:bodyPr anchor="b"/>
          <a:lstStyle>
            <a:lvl1pPr algn="l">
              <a:defRPr sz="6000" spc="-40" baseline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Präsentationstitel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D3395952-6EE8-820A-A50D-F8ED196E9F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22" name="roedl.com">
            <a:hlinkClick r:id="rId2"/>
            <a:extLst>
              <a:ext uri="{FF2B5EF4-FFF2-40B4-BE49-F238E27FC236}">
                <a16:creationId xmlns:a16="http://schemas.microsoft.com/office/drawing/2014/main" id="{E0AE481F-46C1-1A2C-C573-E8B18978C15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20" name="RÖDL Logo">
            <a:extLst>
              <a:ext uri="{FF2B5EF4-FFF2-40B4-BE49-F238E27FC236}">
                <a16:creationId xmlns:a16="http://schemas.microsoft.com/office/drawing/2014/main" id="{02673C7E-0B0A-D007-3184-D8EE600BB2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4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85E6E33-42A4-4653-B3D3-2A3F53E063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5DCD7DF-6017-3A4D-B728-5E06F8C9A2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39CF39C-7E8E-75AC-3550-D861F7EF37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1626B25C-1080-D4ED-2C38-97F1134DC3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27313A7B-7ABD-B6CF-E0B4-917C58BA9F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62E813BB-5523-081F-3A67-39203A476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40971781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5" name="Bildplatzhalter 1">
            <a:extLst>
              <a:ext uri="{FF2B5EF4-FFF2-40B4-BE49-F238E27FC236}">
                <a16:creationId xmlns:a16="http://schemas.microsoft.com/office/drawing/2014/main" id="{9226EBBD-CDA3-F9F8-27A6-ADCF4E157C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2304162"/>
            <a:ext cx="5509307" cy="2492990"/>
          </a:xfrm>
        </p:spPr>
        <p:txBody>
          <a:bodyPr anchor="b"/>
          <a:lstStyle>
            <a:lvl1pPr algn="l">
              <a:defRPr sz="6000" spc="-40" baseline="0">
                <a:solidFill>
                  <a:schemeClr val="accent1"/>
                </a:solidFill>
              </a:defRPr>
            </a:lvl1pPr>
          </a:lstStyle>
          <a:p>
            <a:r>
              <a:rPr lang="de-DE" dirty="0" err="1"/>
              <a:t>Präsenta-tionstitel</a:t>
            </a:r>
            <a:r>
              <a:rPr lang="de-DE" dirty="0"/>
              <a:t>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5509307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3A1966D-F9BE-F4ED-AE9D-1F8034CBD9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FB7545A7-3582-FB44-2E02-88156401646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16" name="RÖDL Logo">
            <a:extLst>
              <a:ext uri="{FF2B5EF4-FFF2-40B4-BE49-F238E27FC236}">
                <a16:creationId xmlns:a16="http://schemas.microsoft.com/office/drawing/2014/main" id="{F194661B-3BF0-9CFB-F387-382206C4FD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4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CCA38C-FFB8-473C-4AA9-5C621E8574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6" y="5590800"/>
            <a:ext cx="2448607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74753F19-AA69-BCC7-B51D-41602B39AA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5860800"/>
            <a:ext cx="2448607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24AC3B-C511-3A11-1CF1-88D221A18F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4225" y="5590800"/>
            <a:ext cx="2483743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A7536A20-C7CC-05F0-48C0-96FDF1D79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4225" y="5860800"/>
            <a:ext cx="2483743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22154150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einzeil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3753036"/>
            <a:ext cx="12024000" cy="2736000"/>
          </a:xfrm>
          <a:prstGeom prst="roundRect">
            <a:avLst>
              <a:gd name="adj" fmla="val 74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10C37800-29FE-8C16-1B31-1494F924D9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2 w 12193197"/>
              <a:gd name="connsiteY0" fmla="*/ 6543489 h 6858000"/>
              <a:gd name="connsiteX1" fmla="*/ 119933 w 12193197"/>
              <a:gd name="connsiteY1" fmla="*/ 6572208 h 6858000"/>
              <a:gd name="connsiteX2" fmla="*/ 119934 w 12193197"/>
              <a:gd name="connsiteY2" fmla="*/ 6730793 h 6858000"/>
              <a:gd name="connsiteX3" fmla="*/ 148653 w 12193197"/>
              <a:gd name="connsiteY3" fmla="*/ 6759512 h 6858000"/>
              <a:gd name="connsiteX4" fmla="*/ 12044541 w 12193197"/>
              <a:gd name="connsiteY4" fmla="*/ 6759512 h 6858000"/>
              <a:gd name="connsiteX5" fmla="*/ 12073260 w 12193197"/>
              <a:gd name="connsiteY5" fmla="*/ 6730793 h 6858000"/>
              <a:gd name="connsiteX6" fmla="*/ 12073260 w 12193197"/>
              <a:gd name="connsiteY6" fmla="*/ 6572208 h 6858000"/>
              <a:gd name="connsiteX7" fmla="*/ 12044541 w 12193197"/>
              <a:gd name="connsiteY7" fmla="*/ 6543489 h 6858000"/>
              <a:gd name="connsiteX8" fmla="*/ 148652 w 12193197"/>
              <a:gd name="connsiteY8" fmla="*/ 3789044 h 6858000"/>
              <a:gd name="connsiteX9" fmla="*/ 119933 w 12193197"/>
              <a:gd name="connsiteY9" fmla="*/ 3817763 h 6858000"/>
              <a:gd name="connsiteX10" fmla="*/ 119933 w 12193197"/>
              <a:gd name="connsiteY10" fmla="*/ 6424617 h 6858000"/>
              <a:gd name="connsiteX11" fmla="*/ 148652 w 12193197"/>
              <a:gd name="connsiteY11" fmla="*/ 6453336 h 6858000"/>
              <a:gd name="connsiteX12" fmla="*/ 12044541 w 12193197"/>
              <a:gd name="connsiteY12" fmla="*/ 6453336 h 6858000"/>
              <a:gd name="connsiteX13" fmla="*/ 12073260 w 12193197"/>
              <a:gd name="connsiteY13" fmla="*/ 6424617 h 6858000"/>
              <a:gd name="connsiteX14" fmla="*/ 12073260 w 12193197"/>
              <a:gd name="connsiteY14" fmla="*/ 3817763 h 6858000"/>
              <a:gd name="connsiteX15" fmla="*/ 12044541 w 12193197"/>
              <a:gd name="connsiteY15" fmla="*/ 3789044 h 6858000"/>
              <a:gd name="connsiteX16" fmla="*/ 148651 w 12193197"/>
              <a:gd name="connsiteY16" fmla="*/ 116632 h 6858000"/>
              <a:gd name="connsiteX17" fmla="*/ 119933 w 12193197"/>
              <a:gd name="connsiteY17" fmla="*/ 145351 h 6858000"/>
              <a:gd name="connsiteX18" fmla="*/ 119933 w 12193197"/>
              <a:gd name="connsiteY18" fmla="*/ 843997 h 6858000"/>
              <a:gd name="connsiteX19" fmla="*/ 148653 w 12193197"/>
              <a:gd name="connsiteY19" fmla="*/ 872716 h 6858000"/>
              <a:gd name="connsiteX20" fmla="*/ 12044540 w 12193197"/>
              <a:gd name="connsiteY20" fmla="*/ 872716 h 6858000"/>
              <a:gd name="connsiteX21" fmla="*/ 12073259 w 12193197"/>
              <a:gd name="connsiteY21" fmla="*/ 843997 h 6858000"/>
              <a:gd name="connsiteX22" fmla="*/ 12073259 w 12193197"/>
              <a:gd name="connsiteY22" fmla="*/ 145351 h 6858000"/>
              <a:gd name="connsiteX23" fmla="*/ 12044540 w 12193197"/>
              <a:gd name="connsiteY23" fmla="*/ 116632 h 6858000"/>
              <a:gd name="connsiteX24" fmla="*/ 0 w 12193197"/>
              <a:gd name="connsiteY24" fmla="*/ 0 h 6858000"/>
              <a:gd name="connsiteX25" fmla="*/ 12193197 w 12193197"/>
              <a:gd name="connsiteY25" fmla="*/ 0 h 6858000"/>
              <a:gd name="connsiteX26" fmla="*/ 12193197 w 12193197"/>
              <a:gd name="connsiteY26" fmla="*/ 6858000 h 6858000"/>
              <a:gd name="connsiteX27" fmla="*/ 0 w 12193197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7" h="6858000">
                <a:moveTo>
                  <a:pt x="148652" y="6543489"/>
                </a:moveTo>
                <a:cubicBezTo>
                  <a:pt x="132791" y="6543489"/>
                  <a:pt x="119933" y="6556347"/>
                  <a:pt x="119933" y="6572208"/>
                </a:cubicBezTo>
                <a:cubicBezTo>
                  <a:pt x="119933" y="6625070"/>
                  <a:pt x="119934" y="6677931"/>
                  <a:pt x="119934" y="6730793"/>
                </a:cubicBezTo>
                <a:cubicBezTo>
                  <a:pt x="119934" y="6746654"/>
                  <a:pt x="132792" y="6759512"/>
                  <a:pt x="148653" y="6759512"/>
                </a:cubicBezTo>
                <a:lnTo>
                  <a:pt x="12044541" y="6759512"/>
                </a:lnTo>
                <a:cubicBezTo>
                  <a:pt x="12060402" y="6759512"/>
                  <a:pt x="12073260" y="6746654"/>
                  <a:pt x="12073260" y="6730793"/>
                </a:cubicBezTo>
                <a:lnTo>
                  <a:pt x="12073260" y="6572208"/>
                </a:lnTo>
                <a:cubicBezTo>
                  <a:pt x="12073260" y="6556347"/>
                  <a:pt x="12060402" y="6543489"/>
                  <a:pt x="12044541" y="6543489"/>
                </a:cubicBezTo>
                <a:close/>
                <a:moveTo>
                  <a:pt x="148652" y="3789044"/>
                </a:moveTo>
                <a:cubicBezTo>
                  <a:pt x="132791" y="3789044"/>
                  <a:pt x="119933" y="3801902"/>
                  <a:pt x="119933" y="3817763"/>
                </a:cubicBezTo>
                <a:lnTo>
                  <a:pt x="119933" y="6424617"/>
                </a:lnTo>
                <a:cubicBezTo>
                  <a:pt x="119933" y="6440478"/>
                  <a:pt x="132791" y="6453336"/>
                  <a:pt x="148652" y="6453336"/>
                </a:cubicBezTo>
                <a:lnTo>
                  <a:pt x="12044541" y="6453336"/>
                </a:lnTo>
                <a:cubicBezTo>
                  <a:pt x="12060402" y="6453336"/>
                  <a:pt x="12073260" y="6440478"/>
                  <a:pt x="12073260" y="6424617"/>
                </a:cubicBezTo>
                <a:lnTo>
                  <a:pt x="12073260" y="3817763"/>
                </a:lnTo>
                <a:cubicBezTo>
                  <a:pt x="12073260" y="3801902"/>
                  <a:pt x="12060402" y="3789044"/>
                  <a:pt x="12044541" y="3789044"/>
                </a:cubicBezTo>
                <a:close/>
                <a:moveTo>
                  <a:pt x="148651" y="116632"/>
                </a:moveTo>
                <a:cubicBezTo>
                  <a:pt x="132791" y="116632"/>
                  <a:pt x="119933" y="129490"/>
                  <a:pt x="119933" y="145351"/>
                </a:cubicBezTo>
                <a:cubicBezTo>
                  <a:pt x="119933" y="378233"/>
                  <a:pt x="119933" y="611115"/>
                  <a:pt x="119933" y="843997"/>
                </a:cubicBezTo>
                <a:cubicBezTo>
                  <a:pt x="119933" y="859858"/>
                  <a:pt x="132792" y="872716"/>
                  <a:pt x="148653" y="872716"/>
                </a:cubicBezTo>
                <a:lnTo>
                  <a:pt x="12044540" y="872716"/>
                </a:lnTo>
                <a:cubicBezTo>
                  <a:pt x="12060401" y="872716"/>
                  <a:pt x="12073259" y="859858"/>
                  <a:pt x="12073259" y="843997"/>
                </a:cubicBezTo>
                <a:lnTo>
                  <a:pt x="12073259" y="145351"/>
                </a:lnTo>
                <a:cubicBezTo>
                  <a:pt x="12073259" y="129490"/>
                  <a:pt x="12060401" y="116632"/>
                  <a:pt x="12044540" y="116632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966155"/>
            <a:ext cx="11592000" cy="830997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(einzeilig)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75C94BBB-C1E9-581A-3F51-9E046F308C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5" name="roedl.com">
            <a:hlinkClick r:id="rId2"/>
            <a:extLst>
              <a:ext uri="{FF2B5EF4-FFF2-40B4-BE49-F238E27FC236}">
                <a16:creationId xmlns:a16="http://schemas.microsoft.com/office/drawing/2014/main" id="{972A210A-49C6-61C2-F592-7D7BB80E3E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24A32F24-D9ED-D554-E2FB-ABC89E8288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4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BF67DCA-AFE4-2949-AE10-38F032D34D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B5C59492-C5FA-9751-799A-D1A4409247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D946C98-D6A4-F0A4-E5BC-1BC26BDEA4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7B944A74-9DE5-E9C3-36E8-86F4E441F3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8146DE5E-9B05-116E-23FA-6DC159C6CB6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569517AC-C59B-E219-BADD-4C12818B22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4420279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zweizeil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2925336"/>
            <a:ext cx="12024000" cy="3564000"/>
          </a:xfrm>
          <a:prstGeom prst="roundRect">
            <a:avLst>
              <a:gd name="adj" fmla="val 58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5" name="Bildplatzhalter 1">
            <a:extLst>
              <a:ext uri="{FF2B5EF4-FFF2-40B4-BE49-F238E27FC236}">
                <a16:creationId xmlns:a16="http://schemas.microsoft.com/office/drawing/2014/main" id="{E15879DC-8413-463A-5D75-D8D4A3A727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-594" y="0"/>
            <a:ext cx="12193196" cy="6858000"/>
          </a:xfrm>
          <a:custGeom>
            <a:avLst/>
            <a:gdLst>
              <a:gd name="connsiteX0" fmla="*/ 148650 w 12193196"/>
              <a:gd name="connsiteY0" fmla="*/ 6543489 h 6858000"/>
              <a:gd name="connsiteX1" fmla="*/ 119931 w 12193196"/>
              <a:gd name="connsiteY1" fmla="*/ 6572208 h 6858000"/>
              <a:gd name="connsiteX2" fmla="*/ 119932 w 12193196"/>
              <a:gd name="connsiteY2" fmla="*/ 6730793 h 6858000"/>
              <a:gd name="connsiteX3" fmla="*/ 148651 w 12193196"/>
              <a:gd name="connsiteY3" fmla="*/ 6759512 h 6858000"/>
              <a:gd name="connsiteX4" fmla="*/ 12044539 w 12193196"/>
              <a:gd name="connsiteY4" fmla="*/ 6759512 h 6858000"/>
              <a:gd name="connsiteX5" fmla="*/ 12073258 w 12193196"/>
              <a:gd name="connsiteY5" fmla="*/ 6730793 h 6858000"/>
              <a:gd name="connsiteX6" fmla="*/ 12073258 w 12193196"/>
              <a:gd name="connsiteY6" fmla="*/ 6572208 h 6858000"/>
              <a:gd name="connsiteX7" fmla="*/ 12044539 w 12193196"/>
              <a:gd name="connsiteY7" fmla="*/ 6543489 h 6858000"/>
              <a:gd name="connsiteX8" fmla="*/ 148650 w 12193196"/>
              <a:gd name="connsiteY8" fmla="*/ 2954215 h 6858000"/>
              <a:gd name="connsiteX9" fmla="*/ 119931 w 12193196"/>
              <a:gd name="connsiteY9" fmla="*/ 2982935 h 6858000"/>
              <a:gd name="connsiteX10" fmla="*/ 119932 w 12193196"/>
              <a:gd name="connsiteY10" fmla="*/ 6424617 h 6858000"/>
              <a:gd name="connsiteX11" fmla="*/ 148651 w 12193196"/>
              <a:gd name="connsiteY11" fmla="*/ 6453336 h 6858000"/>
              <a:gd name="connsiteX12" fmla="*/ 12044539 w 12193196"/>
              <a:gd name="connsiteY12" fmla="*/ 6453336 h 6858000"/>
              <a:gd name="connsiteX13" fmla="*/ 12073258 w 12193196"/>
              <a:gd name="connsiteY13" fmla="*/ 6424617 h 6858000"/>
              <a:gd name="connsiteX14" fmla="*/ 12073258 w 12193196"/>
              <a:gd name="connsiteY14" fmla="*/ 2982935 h 6858000"/>
              <a:gd name="connsiteX15" fmla="*/ 12044539 w 12193196"/>
              <a:gd name="connsiteY15" fmla="*/ 2954215 h 6858000"/>
              <a:gd name="connsiteX16" fmla="*/ 148649 w 12193196"/>
              <a:gd name="connsiteY16" fmla="*/ 116632 h 6858000"/>
              <a:gd name="connsiteX17" fmla="*/ 119931 w 12193196"/>
              <a:gd name="connsiteY17" fmla="*/ 145351 h 6858000"/>
              <a:gd name="connsiteX18" fmla="*/ 119931 w 12193196"/>
              <a:gd name="connsiteY18" fmla="*/ 843997 h 6858000"/>
              <a:gd name="connsiteX19" fmla="*/ 148651 w 12193196"/>
              <a:gd name="connsiteY19" fmla="*/ 872716 h 6858000"/>
              <a:gd name="connsiteX20" fmla="*/ 12044538 w 12193196"/>
              <a:gd name="connsiteY20" fmla="*/ 872716 h 6858000"/>
              <a:gd name="connsiteX21" fmla="*/ 12073257 w 12193196"/>
              <a:gd name="connsiteY21" fmla="*/ 843997 h 6858000"/>
              <a:gd name="connsiteX22" fmla="*/ 12073257 w 12193196"/>
              <a:gd name="connsiteY22" fmla="*/ 145351 h 6858000"/>
              <a:gd name="connsiteX23" fmla="*/ 12044538 w 12193196"/>
              <a:gd name="connsiteY23" fmla="*/ 116632 h 6858000"/>
              <a:gd name="connsiteX24" fmla="*/ 0 w 12193196"/>
              <a:gd name="connsiteY24" fmla="*/ 0 h 6858000"/>
              <a:gd name="connsiteX25" fmla="*/ 12193196 w 12193196"/>
              <a:gd name="connsiteY25" fmla="*/ 0 h 6858000"/>
              <a:gd name="connsiteX26" fmla="*/ 12193196 w 12193196"/>
              <a:gd name="connsiteY26" fmla="*/ 6858000 h 6858000"/>
              <a:gd name="connsiteX27" fmla="*/ 0 w 12193196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6" h="6858000">
                <a:moveTo>
                  <a:pt x="148650" y="6543489"/>
                </a:moveTo>
                <a:cubicBezTo>
                  <a:pt x="132789" y="6543489"/>
                  <a:pt x="119931" y="6556347"/>
                  <a:pt x="119931" y="6572208"/>
                </a:cubicBezTo>
                <a:cubicBezTo>
                  <a:pt x="119931" y="6625070"/>
                  <a:pt x="119932" y="6677931"/>
                  <a:pt x="119932" y="6730793"/>
                </a:cubicBezTo>
                <a:cubicBezTo>
                  <a:pt x="119932" y="6746654"/>
                  <a:pt x="132790" y="6759512"/>
                  <a:pt x="148651" y="6759512"/>
                </a:cubicBezTo>
                <a:lnTo>
                  <a:pt x="12044539" y="6759512"/>
                </a:lnTo>
                <a:cubicBezTo>
                  <a:pt x="12060400" y="6759512"/>
                  <a:pt x="12073258" y="6746654"/>
                  <a:pt x="12073258" y="6730793"/>
                </a:cubicBezTo>
                <a:lnTo>
                  <a:pt x="12073258" y="6572208"/>
                </a:lnTo>
                <a:cubicBezTo>
                  <a:pt x="12073258" y="6556347"/>
                  <a:pt x="12060400" y="6543489"/>
                  <a:pt x="12044539" y="6543489"/>
                </a:cubicBezTo>
                <a:close/>
                <a:moveTo>
                  <a:pt x="148650" y="2954215"/>
                </a:moveTo>
                <a:cubicBezTo>
                  <a:pt x="132789" y="2954215"/>
                  <a:pt x="119931" y="2967073"/>
                  <a:pt x="119931" y="2982935"/>
                </a:cubicBezTo>
                <a:cubicBezTo>
                  <a:pt x="119931" y="4130162"/>
                  <a:pt x="119932" y="5277389"/>
                  <a:pt x="119932" y="6424617"/>
                </a:cubicBezTo>
                <a:cubicBezTo>
                  <a:pt x="119932" y="6440478"/>
                  <a:pt x="132790" y="6453336"/>
                  <a:pt x="148651" y="6453336"/>
                </a:cubicBezTo>
                <a:lnTo>
                  <a:pt x="12044539" y="6453336"/>
                </a:lnTo>
                <a:cubicBezTo>
                  <a:pt x="12060400" y="6453336"/>
                  <a:pt x="12073258" y="6440478"/>
                  <a:pt x="12073258" y="6424617"/>
                </a:cubicBezTo>
                <a:lnTo>
                  <a:pt x="12073258" y="2982935"/>
                </a:lnTo>
                <a:cubicBezTo>
                  <a:pt x="12073258" y="2967073"/>
                  <a:pt x="12060400" y="2954215"/>
                  <a:pt x="12044539" y="2954215"/>
                </a:cubicBezTo>
                <a:close/>
                <a:moveTo>
                  <a:pt x="148649" y="116632"/>
                </a:moveTo>
                <a:cubicBezTo>
                  <a:pt x="132789" y="116632"/>
                  <a:pt x="119931" y="129490"/>
                  <a:pt x="119931" y="145351"/>
                </a:cubicBezTo>
                <a:cubicBezTo>
                  <a:pt x="119931" y="378233"/>
                  <a:pt x="119931" y="611115"/>
                  <a:pt x="119931" y="843997"/>
                </a:cubicBezTo>
                <a:cubicBezTo>
                  <a:pt x="119931" y="859858"/>
                  <a:pt x="132790" y="872716"/>
                  <a:pt x="148651" y="872716"/>
                </a:cubicBezTo>
                <a:lnTo>
                  <a:pt x="12044538" y="872716"/>
                </a:lnTo>
                <a:cubicBezTo>
                  <a:pt x="12060399" y="872716"/>
                  <a:pt x="12073257" y="859858"/>
                  <a:pt x="12073257" y="843997"/>
                </a:cubicBezTo>
                <a:lnTo>
                  <a:pt x="12073257" y="145351"/>
                </a:lnTo>
                <a:cubicBezTo>
                  <a:pt x="12073257" y="129490"/>
                  <a:pt x="12060399" y="116632"/>
                  <a:pt x="12044538" y="116632"/>
                </a:cubicBezTo>
                <a:close/>
                <a:moveTo>
                  <a:pt x="0" y="0"/>
                </a:moveTo>
                <a:lnTo>
                  <a:pt x="12193196" y="0"/>
                </a:lnTo>
                <a:lnTo>
                  <a:pt x="121931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3096000" rIns="3096000" bIns="2736000" anchor="ctr">
            <a:noAutofit/>
          </a:bodyPr>
          <a:lstStyle>
            <a:lvl1pPr algn="ctr">
              <a:spcBef>
                <a:spcPts val="0"/>
              </a:spcBef>
              <a:defRPr sz="1400">
                <a:latin typeface="GT America LC Regular" pitchFamily="2" charset="0"/>
              </a:defRPr>
            </a:lvl1pPr>
          </a:lstStyle>
          <a:p>
            <a:r>
              <a:rPr lang="de-DE" dirty="0"/>
              <a:t>So fügen Sie ein Hintergrundbild ein: Bitte wählen Sie ein Bild aus, indem Sie auf den Reiter „Einfügen“ klicken und den Befehl „Bilder“ wählen.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135159"/>
            <a:ext cx="11592000" cy="1661993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bearbeiten (zweizeilig)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A3CAB53-FF64-E456-E404-30B812AA1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BC59CA90-3F74-4105-3380-E7B56AF5AB2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18" name="RÖDL Logo">
            <a:extLst>
              <a:ext uri="{FF2B5EF4-FFF2-40B4-BE49-F238E27FC236}">
                <a16:creationId xmlns:a16="http://schemas.microsoft.com/office/drawing/2014/main" id="{1A4BAAC1-25AB-FDD8-F28A-5173B1E2BC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4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6A08EE6-16F0-FAF9-6D4E-D0DA87B11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E5CD37DC-3D37-204B-95BF-FC8A20AE24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C245729B-3F70-F41F-B5B8-B3ADD4437D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F53D031B-4BE2-D901-F83B-BD63E25B93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0178F4F-F769-285D-8C69-031D68FD3F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C5E16C6B-24B8-23C1-4EA0-4888A3CA35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13676863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einzeil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3753036"/>
            <a:ext cx="12024000" cy="2736000"/>
          </a:xfrm>
          <a:prstGeom prst="roundRect">
            <a:avLst>
              <a:gd name="adj" fmla="val 74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C586451B-F00E-5708-AB7E-437E036949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2 w 12193197"/>
              <a:gd name="connsiteY0" fmla="*/ 6543489 h 6858000"/>
              <a:gd name="connsiteX1" fmla="*/ 119933 w 12193197"/>
              <a:gd name="connsiteY1" fmla="*/ 6572208 h 6858000"/>
              <a:gd name="connsiteX2" fmla="*/ 119934 w 12193197"/>
              <a:gd name="connsiteY2" fmla="*/ 6730793 h 6858000"/>
              <a:gd name="connsiteX3" fmla="*/ 148653 w 12193197"/>
              <a:gd name="connsiteY3" fmla="*/ 6759512 h 6858000"/>
              <a:gd name="connsiteX4" fmla="*/ 12044541 w 12193197"/>
              <a:gd name="connsiteY4" fmla="*/ 6759512 h 6858000"/>
              <a:gd name="connsiteX5" fmla="*/ 12073260 w 12193197"/>
              <a:gd name="connsiteY5" fmla="*/ 6730793 h 6858000"/>
              <a:gd name="connsiteX6" fmla="*/ 12073260 w 12193197"/>
              <a:gd name="connsiteY6" fmla="*/ 6572208 h 6858000"/>
              <a:gd name="connsiteX7" fmla="*/ 12044541 w 12193197"/>
              <a:gd name="connsiteY7" fmla="*/ 6543489 h 6858000"/>
              <a:gd name="connsiteX8" fmla="*/ 148652 w 12193197"/>
              <a:gd name="connsiteY8" fmla="*/ 3789044 h 6858000"/>
              <a:gd name="connsiteX9" fmla="*/ 119933 w 12193197"/>
              <a:gd name="connsiteY9" fmla="*/ 3817763 h 6858000"/>
              <a:gd name="connsiteX10" fmla="*/ 119933 w 12193197"/>
              <a:gd name="connsiteY10" fmla="*/ 6424617 h 6858000"/>
              <a:gd name="connsiteX11" fmla="*/ 148652 w 12193197"/>
              <a:gd name="connsiteY11" fmla="*/ 6453336 h 6858000"/>
              <a:gd name="connsiteX12" fmla="*/ 12044541 w 12193197"/>
              <a:gd name="connsiteY12" fmla="*/ 6453336 h 6858000"/>
              <a:gd name="connsiteX13" fmla="*/ 12073260 w 12193197"/>
              <a:gd name="connsiteY13" fmla="*/ 6424617 h 6858000"/>
              <a:gd name="connsiteX14" fmla="*/ 12073260 w 12193197"/>
              <a:gd name="connsiteY14" fmla="*/ 3817763 h 6858000"/>
              <a:gd name="connsiteX15" fmla="*/ 12044541 w 12193197"/>
              <a:gd name="connsiteY15" fmla="*/ 3789044 h 6858000"/>
              <a:gd name="connsiteX16" fmla="*/ 148651 w 12193197"/>
              <a:gd name="connsiteY16" fmla="*/ 116632 h 6858000"/>
              <a:gd name="connsiteX17" fmla="*/ 119933 w 12193197"/>
              <a:gd name="connsiteY17" fmla="*/ 145351 h 6858000"/>
              <a:gd name="connsiteX18" fmla="*/ 119933 w 12193197"/>
              <a:gd name="connsiteY18" fmla="*/ 843997 h 6858000"/>
              <a:gd name="connsiteX19" fmla="*/ 148653 w 12193197"/>
              <a:gd name="connsiteY19" fmla="*/ 872716 h 6858000"/>
              <a:gd name="connsiteX20" fmla="*/ 12044540 w 12193197"/>
              <a:gd name="connsiteY20" fmla="*/ 872716 h 6858000"/>
              <a:gd name="connsiteX21" fmla="*/ 12073259 w 12193197"/>
              <a:gd name="connsiteY21" fmla="*/ 843997 h 6858000"/>
              <a:gd name="connsiteX22" fmla="*/ 12073259 w 12193197"/>
              <a:gd name="connsiteY22" fmla="*/ 145351 h 6858000"/>
              <a:gd name="connsiteX23" fmla="*/ 12044540 w 12193197"/>
              <a:gd name="connsiteY23" fmla="*/ 116632 h 6858000"/>
              <a:gd name="connsiteX24" fmla="*/ 0 w 12193197"/>
              <a:gd name="connsiteY24" fmla="*/ 0 h 6858000"/>
              <a:gd name="connsiteX25" fmla="*/ 12193197 w 12193197"/>
              <a:gd name="connsiteY25" fmla="*/ 0 h 6858000"/>
              <a:gd name="connsiteX26" fmla="*/ 12193197 w 12193197"/>
              <a:gd name="connsiteY26" fmla="*/ 6858000 h 6858000"/>
              <a:gd name="connsiteX27" fmla="*/ 0 w 12193197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7" h="6858000">
                <a:moveTo>
                  <a:pt x="148652" y="6543489"/>
                </a:moveTo>
                <a:cubicBezTo>
                  <a:pt x="132791" y="6543489"/>
                  <a:pt x="119933" y="6556347"/>
                  <a:pt x="119933" y="6572208"/>
                </a:cubicBezTo>
                <a:cubicBezTo>
                  <a:pt x="119933" y="6625070"/>
                  <a:pt x="119934" y="6677931"/>
                  <a:pt x="119934" y="6730793"/>
                </a:cubicBezTo>
                <a:cubicBezTo>
                  <a:pt x="119934" y="6746654"/>
                  <a:pt x="132792" y="6759512"/>
                  <a:pt x="148653" y="6759512"/>
                </a:cubicBezTo>
                <a:lnTo>
                  <a:pt x="12044541" y="6759512"/>
                </a:lnTo>
                <a:cubicBezTo>
                  <a:pt x="12060402" y="6759512"/>
                  <a:pt x="12073260" y="6746654"/>
                  <a:pt x="12073260" y="6730793"/>
                </a:cubicBezTo>
                <a:lnTo>
                  <a:pt x="12073260" y="6572208"/>
                </a:lnTo>
                <a:cubicBezTo>
                  <a:pt x="12073260" y="6556347"/>
                  <a:pt x="12060402" y="6543489"/>
                  <a:pt x="12044541" y="6543489"/>
                </a:cubicBezTo>
                <a:close/>
                <a:moveTo>
                  <a:pt x="148652" y="3789044"/>
                </a:moveTo>
                <a:cubicBezTo>
                  <a:pt x="132791" y="3789044"/>
                  <a:pt x="119933" y="3801902"/>
                  <a:pt x="119933" y="3817763"/>
                </a:cubicBezTo>
                <a:lnTo>
                  <a:pt x="119933" y="6424617"/>
                </a:lnTo>
                <a:cubicBezTo>
                  <a:pt x="119933" y="6440478"/>
                  <a:pt x="132791" y="6453336"/>
                  <a:pt x="148652" y="6453336"/>
                </a:cubicBezTo>
                <a:lnTo>
                  <a:pt x="12044541" y="6453336"/>
                </a:lnTo>
                <a:cubicBezTo>
                  <a:pt x="12060402" y="6453336"/>
                  <a:pt x="12073260" y="6440478"/>
                  <a:pt x="12073260" y="6424617"/>
                </a:cubicBezTo>
                <a:lnTo>
                  <a:pt x="12073260" y="3817763"/>
                </a:lnTo>
                <a:cubicBezTo>
                  <a:pt x="12073260" y="3801902"/>
                  <a:pt x="12060402" y="3789044"/>
                  <a:pt x="12044541" y="3789044"/>
                </a:cubicBezTo>
                <a:close/>
                <a:moveTo>
                  <a:pt x="148651" y="116632"/>
                </a:moveTo>
                <a:cubicBezTo>
                  <a:pt x="132791" y="116632"/>
                  <a:pt x="119933" y="129490"/>
                  <a:pt x="119933" y="145351"/>
                </a:cubicBezTo>
                <a:cubicBezTo>
                  <a:pt x="119933" y="378233"/>
                  <a:pt x="119933" y="611115"/>
                  <a:pt x="119933" y="843997"/>
                </a:cubicBezTo>
                <a:cubicBezTo>
                  <a:pt x="119933" y="859858"/>
                  <a:pt x="132792" y="872716"/>
                  <a:pt x="148653" y="872716"/>
                </a:cubicBezTo>
                <a:lnTo>
                  <a:pt x="12044540" y="872716"/>
                </a:lnTo>
                <a:cubicBezTo>
                  <a:pt x="12060401" y="872716"/>
                  <a:pt x="12073259" y="859858"/>
                  <a:pt x="12073259" y="843997"/>
                </a:cubicBezTo>
                <a:lnTo>
                  <a:pt x="12073259" y="145351"/>
                </a:lnTo>
                <a:cubicBezTo>
                  <a:pt x="12073259" y="129490"/>
                  <a:pt x="12060401" y="116632"/>
                  <a:pt x="12044540" y="116632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966155"/>
            <a:ext cx="11592000" cy="830997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(einzeilig)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75C94BBB-C1E9-581A-3F51-9E046F308C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5" name="roedl.com">
            <a:hlinkClick r:id="rId2"/>
            <a:extLst>
              <a:ext uri="{FF2B5EF4-FFF2-40B4-BE49-F238E27FC236}">
                <a16:creationId xmlns:a16="http://schemas.microsoft.com/office/drawing/2014/main" id="{972A210A-49C6-61C2-F592-7D7BB80E3E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6" name="RÖDL Logo">
            <a:extLst>
              <a:ext uri="{FF2B5EF4-FFF2-40B4-BE49-F238E27FC236}">
                <a16:creationId xmlns:a16="http://schemas.microsoft.com/office/drawing/2014/main" id="{24A32F24-D9ED-D554-E2FB-ABC89E8288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4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91C0793-475A-6834-80F4-04D3B86EDA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A1FF22B-4E22-7AA5-5275-5AB8B86BFF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C0985439-9C1A-1B30-7E46-CC26D9F8A2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ECC98086-FC61-F997-A2A1-B69ED8C39D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45A0A92-5815-35C2-1232-E6D291BA0A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7B465E41-4AD9-A95E-7DB7-A41197539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10192541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zweizeil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2925336"/>
            <a:ext cx="12024000" cy="3564000"/>
          </a:xfrm>
          <a:prstGeom prst="roundRect">
            <a:avLst>
              <a:gd name="adj" fmla="val 58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B5D3DED6-C464-1E90-713A-0F8CB138B2C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-594" y="0"/>
            <a:ext cx="12193196" cy="6858000"/>
          </a:xfrm>
          <a:custGeom>
            <a:avLst/>
            <a:gdLst>
              <a:gd name="connsiteX0" fmla="*/ 148650 w 12193196"/>
              <a:gd name="connsiteY0" fmla="*/ 6543489 h 6858000"/>
              <a:gd name="connsiteX1" fmla="*/ 119931 w 12193196"/>
              <a:gd name="connsiteY1" fmla="*/ 6572208 h 6858000"/>
              <a:gd name="connsiteX2" fmla="*/ 119932 w 12193196"/>
              <a:gd name="connsiteY2" fmla="*/ 6730793 h 6858000"/>
              <a:gd name="connsiteX3" fmla="*/ 148651 w 12193196"/>
              <a:gd name="connsiteY3" fmla="*/ 6759512 h 6858000"/>
              <a:gd name="connsiteX4" fmla="*/ 12044539 w 12193196"/>
              <a:gd name="connsiteY4" fmla="*/ 6759512 h 6858000"/>
              <a:gd name="connsiteX5" fmla="*/ 12073258 w 12193196"/>
              <a:gd name="connsiteY5" fmla="*/ 6730793 h 6858000"/>
              <a:gd name="connsiteX6" fmla="*/ 12073258 w 12193196"/>
              <a:gd name="connsiteY6" fmla="*/ 6572208 h 6858000"/>
              <a:gd name="connsiteX7" fmla="*/ 12044539 w 12193196"/>
              <a:gd name="connsiteY7" fmla="*/ 6543489 h 6858000"/>
              <a:gd name="connsiteX8" fmla="*/ 148650 w 12193196"/>
              <a:gd name="connsiteY8" fmla="*/ 2954215 h 6858000"/>
              <a:gd name="connsiteX9" fmla="*/ 119931 w 12193196"/>
              <a:gd name="connsiteY9" fmla="*/ 2982935 h 6858000"/>
              <a:gd name="connsiteX10" fmla="*/ 119932 w 12193196"/>
              <a:gd name="connsiteY10" fmla="*/ 6424617 h 6858000"/>
              <a:gd name="connsiteX11" fmla="*/ 148651 w 12193196"/>
              <a:gd name="connsiteY11" fmla="*/ 6453336 h 6858000"/>
              <a:gd name="connsiteX12" fmla="*/ 12044539 w 12193196"/>
              <a:gd name="connsiteY12" fmla="*/ 6453336 h 6858000"/>
              <a:gd name="connsiteX13" fmla="*/ 12073258 w 12193196"/>
              <a:gd name="connsiteY13" fmla="*/ 6424617 h 6858000"/>
              <a:gd name="connsiteX14" fmla="*/ 12073258 w 12193196"/>
              <a:gd name="connsiteY14" fmla="*/ 2982935 h 6858000"/>
              <a:gd name="connsiteX15" fmla="*/ 12044539 w 12193196"/>
              <a:gd name="connsiteY15" fmla="*/ 2954215 h 6858000"/>
              <a:gd name="connsiteX16" fmla="*/ 148649 w 12193196"/>
              <a:gd name="connsiteY16" fmla="*/ 116632 h 6858000"/>
              <a:gd name="connsiteX17" fmla="*/ 119931 w 12193196"/>
              <a:gd name="connsiteY17" fmla="*/ 145351 h 6858000"/>
              <a:gd name="connsiteX18" fmla="*/ 119931 w 12193196"/>
              <a:gd name="connsiteY18" fmla="*/ 843997 h 6858000"/>
              <a:gd name="connsiteX19" fmla="*/ 148651 w 12193196"/>
              <a:gd name="connsiteY19" fmla="*/ 872716 h 6858000"/>
              <a:gd name="connsiteX20" fmla="*/ 12044538 w 12193196"/>
              <a:gd name="connsiteY20" fmla="*/ 872716 h 6858000"/>
              <a:gd name="connsiteX21" fmla="*/ 12073257 w 12193196"/>
              <a:gd name="connsiteY21" fmla="*/ 843997 h 6858000"/>
              <a:gd name="connsiteX22" fmla="*/ 12073257 w 12193196"/>
              <a:gd name="connsiteY22" fmla="*/ 145351 h 6858000"/>
              <a:gd name="connsiteX23" fmla="*/ 12044538 w 12193196"/>
              <a:gd name="connsiteY23" fmla="*/ 116632 h 6858000"/>
              <a:gd name="connsiteX24" fmla="*/ 0 w 12193196"/>
              <a:gd name="connsiteY24" fmla="*/ 0 h 6858000"/>
              <a:gd name="connsiteX25" fmla="*/ 12193196 w 12193196"/>
              <a:gd name="connsiteY25" fmla="*/ 0 h 6858000"/>
              <a:gd name="connsiteX26" fmla="*/ 12193196 w 12193196"/>
              <a:gd name="connsiteY26" fmla="*/ 6858000 h 6858000"/>
              <a:gd name="connsiteX27" fmla="*/ 0 w 12193196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6" h="6858000">
                <a:moveTo>
                  <a:pt x="148650" y="6543489"/>
                </a:moveTo>
                <a:cubicBezTo>
                  <a:pt x="132789" y="6543489"/>
                  <a:pt x="119931" y="6556347"/>
                  <a:pt x="119931" y="6572208"/>
                </a:cubicBezTo>
                <a:cubicBezTo>
                  <a:pt x="119931" y="6625070"/>
                  <a:pt x="119932" y="6677931"/>
                  <a:pt x="119932" y="6730793"/>
                </a:cubicBezTo>
                <a:cubicBezTo>
                  <a:pt x="119932" y="6746654"/>
                  <a:pt x="132790" y="6759512"/>
                  <a:pt x="148651" y="6759512"/>
                </a:cubicBezTo>
                <a:lnTo>
                  <a:pt x="12044539" y="6759512"/>
                </a:lnTo>
                <a:cubicBezTo>
                  <a:pt x="12060400" y="6759512"/>
                  <a:pt x="12073258" y="6746654"/>
                  <a:pt x="12073258" y="6730793"/>
                </a:cubicBezTo>
                <a:lnTo>
                  <a:pt x="12073258" y="6572208"/>
                </a:lnTo>
                <a:cubicBezTo>
                  <a:pt x="12073258" y="6556347"/>
                  <a:pt x="12060400" y="6543489"/>
                  <a:pt x="12044539" y="6543489"/>
                </a:cubicBezTo>
                <a:close/>
                <a:moveTo>
                  <a:pt x="148650" y="2954215"/>
                </a:moveTo>
                <a:cubicBezTo>
                  <a:pt x="132789" y="2954215"/>
                  <a:pt x="119931" y="2967073"/>
                  <a:pt x="119931" y="2982935"/>
                </a:cubicBezTo>
                <a:cubicBezTo>
                  <a:pt x="119931" y="4130162"/>
                  <a:pt x="119932" y="5277389"/>
                  <a:pt x="119932" y="6424617"/>
                </a:cubicBezTo>
                <a:cubicBezTo>
                  <a:pt x="119932" y="6440478"/>
                  <a:pt x="132790" y="6453336"/>
                  <a:pt x="148651" y="6453336"/>
                </a:cubicBezTo>
                <a:lnTo>
                  <a:pt x="12044539" y="6453336"/>
                </a:lnTo>
                <a:cubicBezTo>
                  <a:pt x="12060400" y="6453336"/>
                  <a:pt x="12073258" y="6440478"/>
                  <a:pt x="12073258" y="6424617"/>
                </a:cubicBezTo>
                <a:lnTo>
                  <a:pt x="12073258" y="2982935"/>
                </a:lnTo>
                <a:cubicBezTo>
                  <a:pt x="12073258" y="2967073"/>
                  <a:pt x="12060400" y="2954215"/>
                  <a:pt x="12044539" y="2954215"/>
                </a:cubicBezTo>
                <a:close/>
                <a:moveTo>
                  <a:pt x="148649" y="116632"/>
                </a:moveTo>
                <a:cubicBezTo>
                  <a:pt x="132789" y="116632"/>
                  <a:pt x="119931" y="129490"/>
                  <a:pt x="119931" y="145351"/>
                </a:cubicBezTo>
                <a:cubicBezTo>
                  <a:pt x="119931" y="378233"/>
                  <a:pt x="119931" y="611115"/>
                  <a:pt x="119931" y="843997"/>
                </a:cubicBezTo>
                <a:cubicBezTo>
                  <a:pt x="119931" y="859858"/>
                  <a:pt x="132790" y="872716"/>
                  <a:pt x="148651" y="872716"/>
                </a:cubicBezTo>
                <a:lnTo>
                  <a:pt x="12044538" y="872716"/>
                </a:lnTo>
                <a:cubicBezTo>
                  <a:pt x="12060399" y="872716"/>
                  <a:pt x="12073257" y="859858"/>
                  <a:pt x="12073257" y="843997"/>
                </a:cubicBezTo>
                <a:lnTo>
                  <a:pt x="12073257" y="145351"/>
                </a:lnTo>
                <a:cubicBezTo>
                  <a:pt x="12073257" y="129490"/>
                  <a:pt x="12060399" y="116632"/>
                  <a:pt x="12044538" y="116632"/>
                </a:cubicBezTo>
                <a:close/>
                <a:moveTo>
                  <a:pt x="0" y="0"/>
                </a:moveTo>
                <a:lnTo>
                  <a:pt x="12193196" y="0"/>
                </a:lnTo>
                <a:lnTo>
                  <a:pt x="121931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3096000" rIns="3096000" bIns="2736000" anchor="ctr">
            <a:noAutofit/>
          </a:bodyPr>
          <a:lstStyle>
            <a:lvl1pPr algn="ctr">
              <a:spcBef>
                <a:spcPts val="0"/>
              </a:spcBef>
              <a:defRPr sz="1400">
                <a:latin typeface="GT America LC Regular" pitchFamily="2" charset="0"/>
              </a:defRPr>
            </a:lvl1pPr>
          </a:lstStyle>
          <a:p>
            <a:r>
              <a:rPr lang="de-DE" dirty="0"/>
              <a:t>So fügen Sie ein Hintergrundbild ein: Bitte wählen Sie ein Bild aus, indem Sie auf den Reiter „Einfügen“ klicken und den Befehl „Bilder“ wählen.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135159"/>
            <a:ext cx="11592000" cy="1661993"/>
          </a:xfrm>
        </p:spPr>
        <p:txBody>
          <a:bodyPr anchor="b"/>
          <a:lstStyle>
            <a:lvl1pPr algn="l">
              <a:defRPr sz="60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bearbeiten (zweizeilig)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A3CAB53-FF64-E456-E404-30B812AA1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accent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BC59CA90-3F74-4105-3380-E7B56AF5AB2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pic>
        <p:nvPicPr>
          <p:cNvPr id="18" name="RÖDL Logo">
            <a:extLst>
              <a:ext uri="{FF2B5EF4-FFF2-40B4-BE49-F238E27FC236}">
                <a16:creationId xmlns:a16="http://schemas.microsoft.com/office/drawing/2014/main" id="{1A4BAAC1-25AB-FDD8-F28A-5173B1E2BC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8" y="216882"/>
            <a:ext cx="2069996" cy="507964"/>
          </a:xfrm>
          <a:prstGeom prst="rect">
            <a:avLst/>
          </a:prstGeom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C16A7397-966D-B105-F6A4-543A836904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6D7E96B5-8404-5556-EFE3-443E4FE185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F3D503F-5649-C702-3F58-F3FA381DA6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EF2BD96-9C48-D8F5-65CA-C5DE08FF4C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60D62D5-448E-E2BA-CB64-6A5A5BB389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17FCE0AA-2577-9C8A-F1BB-85D06E1D66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5965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elfolie Vollbild (zweizeil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ntergrundfläche 1">
            <a:extLst>
              <a:ext uri="{FF2B5EF4-FFF2-40B4-BE49-F238E27FC236}">
                <a16:creationId xmlns:a16="http://schemas.microsoft.com/office/drawing/2014/main" id="{07ABE984-1BCF-249E-4690-0A514B9C8E5D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36" name="Hintergrundfläche 2">
            <a:extLst>
              <a:ext uri="{FF2B5EF4-FFF2-40B4-BE49-F238E27FC236}">
                <a16:creationId xmlns:a16="http://schemas.microsoft.com/office/drawing/2014/main" id="{3B6305D8-16F7-BD13-0F06-54D43E93C594}"/>
              </a:ext>
            </a:extLst>
          </p:cNvPr>
          <p:cNvSpPr/>
          <p:nvPr userDrawn="1"/>
        </p:nvSpPr>
        <p:spPr bwMode="gray">
          <a:xfrm>
            <a:off x="83332" y="2925336"/>
            <a:ext cx="12024000" cy="3564000"/>
          </a:xfrm>
          <a:prstGeom prst="roundRect">
            <a:avLst>
              <a:gd name="adj" fmla="val 58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6B724007-C51D-166A-3832-075F23B97A8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-594" y="0"/>
            <a:ext cx="12193196" cy="6858000"/>
          </a:xfrm>
          <a:custGeom>
            <a:avLst/>
            <a:gdLst>
              <a:gd name="connsiteX0" fmla="*/ 148650 w 12193196"/>
              <a:gd name="connsiteY0" fmla="*/ 6543489 h 6858000"/>
              <a:gd name="connsiteX1" fmla="*/ 119931 w 12193196"/>
              <a:gd name="connsiteY1" fmla="*/ 6572208 h 6858000"/>
              <a:gd name="connsiteX2" fmla="*/ 119932 w 12193196"/>
              <a:gd name="connsiteY2" fmla="*/ 6730793 h 6858000"/>
              <a:gd name="connsiteX3" fmla="*/ 148651 w 12193196"/>
              <a:gd name="connsiteY3" fmla="*/ 6759512 h 6858000"/>
              <a:gd name="connsiteX4" fmla="*/ 12044539 w 12193196"/>
              <a:gd name="connsiteY4" fmla="*/ 6759512 h 6858000"/>
              <a:gd name="connsiteX5" fmla="*/ 12073258 w 12193196"/>
              <a:gd name="connsiteY5" fmla="*/ 6730793 h 6858000"/>
              <a:gd name="connsiteX6" fmla="*/ 12073258 w 12193196"/>
              <a:gd name="connsiteY6" fmla="*/ 6572208 h 6858000"/>
              <a:gd name="connsiteX7" fmla="*/ 12044539 w 12193196"/>
              <a:gd name="connsiteY7" fmla="*/ 6543489 h 6858000"/>
              <a:gd name="connsiteX8" fmla="*/ 148650 w 12193196"/>
              <a:gd name="connsiteY8" fmla="*/ 2954215 h 6858000"/>
              <a:gd name="connsiteX9" fmla="*/ 119931 w 12193196"/>
              <a:gd name="connsiteY9" fmla="*/ 2982935 h 6858000"/>
              <a:gd name="connsiteX10" fmla="*/ 119932 w 12193196"/>
              <a:gd name="connsiteY10" fmla="*/ 6424617 h 6858000"/>
              <a:gd name="connsiteX11" fmla="*/ 148651 w 12193196"/>
              <a:gd name="connsiteY11" fmla="*/ 6453336 h 6858000"/>
              <a:gd name="connsiteX12" fmla="*/ 12044539 w 12193196"/>
              <a:gd name="connsiteY12" fmla="*/ 6453336 h 6858000"/>
              <a:gd name="connsiteX13" fmla="*/ 12073258 w 12193196"/>
              <a:gd name="connsiteY13" fmla="*/ 6424617 h 6858000"/>
              <a:gd name="connsiteX14" fmla="*/ 12073258 w 12193196"/>
              <a:gd name="connsiteY14" fmla="*/ 2982935 h 6858000"/>
              <a:gd name="connsiteX15" fmla="*/ 12044539 w 12193196"/>
              <a:gd name="connsiteY15" fmla="*/ 2954215 h 6858000"/>
              <a:gd name="connsiteX16" fmla="*/ 148649 w 12193196"/>
              <a:gd name="connsiteY16" fmla="*/ 116632 h 6858000"/>
              <a:gd name="connsiteX17" fmla="*/ 119931 w 12193196"/>
              <a:gd name="connsiteY17" fmla="*/ 145351 h 6858000"/>
              <a:gd name="connsiteX18" fmla="*/ 119931 w 12193196"/>
              <a:gd name="connsiteY18" fmla="*/ 843997 h 6858000"/>
              <a:gd name="connsiteX19" fmla="*/ 148651 w 12193196"/>
              <a:gd name="connsiteY19" fmla="*/ 872716 h 6858000"/>
              <a:gd name="connsiteX20" fmla="*/ 12044538 w 12193196"/>
              <a:gd name="connsiteY20" fmla="*/ 872716 h 6858000"/>
              <a:gd name="connsiteX21" fmla="*/ 12073257 w 12193196"/>
              <a:gd name="connsiteY21" fmla="*/ 843997 h 6858000"/>
              <a:gd name="connsiteX22" fmla="*/ 12073257 w 12193196"/>
              <a:gd name="connsiteY22" fmla="*/ 145351 h 6858000"/>
              <a:gd name="connsiteX23" fmla="*/ 12044538 w 12193196"/>
              <a:gd name="connsiteY23" fmla="*/ 116632 h 6858000"/>
              <a:gd name="connsiteX24" fmla="*/ 0 w 12193196"/>
              <a:gd name="connsiteY24" fmla="*/ 0 h 6858000"/>
              <a:gd name="connsiteX25" fmla="*/ 12193196 w 12193196"/>
              <a:gd name="connsiteY25" fmla="*/ 0 h 6858000"/>
              <a:gd name="connsiteX26" fmla="*/ 12193196 w 12193196"/>
              <a:gd name="connsiteY26" fmla="*/ 6858000 h 6858000"/>
              <a:gd name="connsiteX27" fmla="*/ 0 w 12193196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3196" h="6858000">
                <a:moveTo>
                  <a:pt x="148650" y="6543489"/>
                </a:moveTo>
                <a:cubicBezTo>
                  <a:pt x="132789" y="6543489"/>
                  <a:pt x="119931" y="6556347"/>
                  <a:pt x="119931" y="6572208"/>
                </a:cubicBezTo>
                <a:cubicBezTo>
                  <a:pt x="119931" y="6625070"/>
                  <a:pt x="119932" y="6677931"/>
                  <a:pt x="119932" y="6730793"/>
                </a:cubicBezTo>
                <a:cubicBezTo>
                  <a:pt x="119932" y="6746654"/>
                  <a:pt x="132790" y="6759512"/>
                  <a:pt x="148651" y="6759512"/>
                </a:cubicBezTo>
                <a:lnTo>
                  <a:pt x="12044539" y="6759512"/>
                </a:lnTo>
                <a:cubicBezTo>
                  <a:pt x="12060400" y="6759512"/>
                  <a:pt x="12073258" y="6746654"/>
                  <a:pt x="12073258" y="6730793"/>
                </a:cubicBezTo>
                <a:lnTo>
                  <a:pt x="12073258" y="6572208"/>
                </a:lnTo>
                <a:cubicBezTo>
                  <a:pt x="12073258" y="6556347"/>
                  <a:pt x="12060400" y="6543489"/>
                  <a:pt x="12044539" y="6543489"/>
                </a:cubicBezTo>
                <a:close/>
                <a:moveTo>
                  <a:pt x="148650" y="2954215"/>
                </a:moveTo>
                <a:cubicBezTo>
                  <a:pt x="132789" y="2954215"/>
                  <a:pt x="119931" y="2967073"/>
                  <a:pt x="119931" y="2982935"/>
                </a:cubicBezTo>
                <a:cubicBezTo>
                  <a:pt x="119931" y="4130162"/>
                  <a:pt x="119932" y="5277389"/>
                  <a:pt x="119932" y="6424617"/>
                </a:cubicBezTo>
                <a:cubicBezTo>
                  <a:pt x="119932" y="6440478"/>
                  <a:pt x="132790" y="6453336"/>
                  <a:pt x="148651" y="6453336"/>
                </a:cubicBezTo>
                <a:lnTo>
                  <a:pt x="12044539" y="6453336"/>
                </a:lnTo>
                <a:cubicBezTo>
                  <a:pt x="12060400" y="6453336"/>
                  <a:pt x="12073258" y="6440478"/>
                  <a:pt x="12073258" y="6424617"/>
                </a:cubicBezTo>
                <a:lnTo>
                  <a:pt x="12073258" y="2982935"/>
                </a:lnTo>
                <a:cubicBezTo>
                  <a:pt x="12073258" y="2967073"/>
                  <a:pt x="12060400" y="2954215"/>
                  <a:pt x="12044539" y="2954215"/>
                </a:cubicBezTo>
                <a:close/>
                <a:moveTo>
                  <a:pt x="148649" y="116632"/>
                </a:moveTo>
                <a:cubicBezTo>
                  <a:pt x="132789" y="116632"/>
                  <a:pt x="119931" y="129490"/>
                  <a:pt x="119931" y="145351"/>
                </a:cubicBezTo>
                <a:cubicBezTo>
                  <a:pt x="119931" y="378233"/>
                  <a:pt x="119931" y="611115"/>
                  <a:pt x="119931" y="843997"/>
                </a:cubicBezTo>
                <a:cubicBezTo>
                  <a:pt x="119931" y="859858"/>
                  <a:pt x="132790" y="872716"/>
                  <a:pt x="148651" y="872716"/>
                </a:cubicBezTo>
                <a:lnTo>
                  <a:pt x="12044538" y="872716"/>
                </a:lnTo>
                <a:cubicBezTo>
                  <a:pt x="12060399" y="872716"/>
                  <a:pt x="12073257" y="859858"/>
                  <a:pt x="12073257" y="843997"/>
                </a:cubicBezTo>
                <a:lnTo>
                  <a:pt x="12073257" y="145351"/>
                </a:lnTo>
                <a:cubicBezTo>
                  <a:pt x="12073257" y="129490"/>
                  <a:pt x="12060399" y="116632"/>
                  <a:pt x="12044538" y="116632"/>
                </a:cubicBezTo>
                <a:close/>
                <a:moveTo>
                  <a:pt x="0" y="0"/>
                </a:moveTo>
                <a:lnTo>
                  <a:pt x="12193196" y="0"/>
                </a:lnTo>
                <a:lnTo>
                  <a:pt x="121931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3096000" rIns="3096000" bIns="2736000" anchor="ctr">
            <a:noAutofit/>
          </a:bodyPr>
          <a:lstStyle>
            <a:lvl1pPr algn="ctr">
              <a:spcBef>
                <a:spcPts val="0"/>
              </a:spcBef>
              <a:defRPr sz="1400">
                <a:latin typeface="GT America LC Regular" pitchFamily="2" charset="0"/>
              </a:defRPr>
            </a:lvl1pPr>
          </a:lstStyle>
          <a:p>
            <a:r>
              <a:rPr lang="de-DE" dirty="0"/>
              <a:t>So fügen Sie ein Hintergrundbild ein: Bitte wählen Sie ein Bild aus, indem Sie auf den Reiter „Einfügen“ klicken und den Befehl „Bilder“ wählen.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425BF-E569-2DCE-B50B-45196A3604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99356" y="3301358"/>
            <a:ext cx="11592000" cy="1495794"/>
          </a:xfrm>
        </p:spPr>
        <p:txBody>
          <a:bodyPr anchor="b"/>
          <a:lstStyle>
            <a:lvl1pPr algn="l">
              <a:defRPr sz="5400" spc="-4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Präsentationstitel bearbeiten (zweizeilig)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C9714D-774D-DB17-08DB-53483665F6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299356" y="4977172"/>
            <a:ext cx="11592000" cy="30777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A3CAB53-FF64-E456-E404-30B812AA1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99357" y="6597642"/>
            <a:ext cx="2448000" cy="107722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TT. Monat 20XX bearbeiten</a:t>
            </a:r>
          </a:p>
        </p:txBody>
      </p:sp>
      <p:sp>
        <p:nvSpPr>
          <p:cNvPr id="10" name="roedl.com">
            <a:hlinkClick r:id="rId2"/>
            <a:extLst>
              <a:ext uri="{FF2B5EF4-FFF2-40B4-BE49-F238E27FC236}">
                <a16:creationId xmlns:a16="http://schemas.microsoft.com/office/drawing/2014/main" id="{BC59CA90-3F74-4105-3380-E7B56AF5AB2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GT America LC Regular" pitchFamily="2" charset="0"/>
              </a:rPr>
              <a:t>roedl.com</a:t>
            </a:r>
          </a:p>
        </p:txBody>
      </p:sp>
      <p:pic>
        <p:nvPicPr>
          <p:cNvPr id="18" name="RÖDL Logo">
            <a:extLst>
              <a:ext uri="{FF2B5EF4-FFF2-40B4-BE49-F238E27FC236}">
                <a16:creationId xmlns:a16="http://schemas.microsoft.com/office/drawing/2014/main" id="{1A4BAAC1-25AB-FDD8-F28A-5173B1E2BC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299356" y="216882"/>
            <a:ext cx="2070000" cy="507964"/>
          </a:xfrm>
          <a:prstGeom prst="rect">
            <a:avLst/>
          </a:prstGeom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663E9208-8172-B6A0-6DE1-AF312C9D3D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299357" y="558923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77BA1C7A-3139-74E7-BA89-08C38EE599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7" y="586139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19196FE-E2D9-E4D6-E826-17AF2F98AB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5587289"/>
            <a:ext cx="345757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B58F7DEA-9176-DF24-E679-A1CDD2EE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5859447"/>
            <a:ext cx="3457575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58CDE10-E209-98DD-D4DC-F4B3673ADF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5587289"/>
            <a:ext cx="3493182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tx2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GT America Bold" panose="00000800000000000000" pitchFamily="50" charset="0"/>
              </a:defRPr>
            </a:lvl9pPr>
          </a:lstStyle>
          <a:p>
            <a:pPr lvl="0"/>
            <a:r>
              <a:rPr lang="de-DE" dirty="0"/>
              <a:t>Vorname Nachname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B9EA0687-C85B-F59F-BCE0-6FA17685C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01050" y="5859447"/>
            <a:ext cx="3493182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Rolle/Position (z. B. Partner)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Fachgebiet/Qualifikation (z. B. Fachanwalt für …)</a:t>
            </a:r>
          </a:p>
        </p:txBody>
      </p:sp>
    </p:spTree>
    <p:extLst>
      <p:ext uri="{BB962C8B-B14F-4D97-AF65-F5344CB8AC3E}">
        <p14:creationId xmlns:p14="http://schemas.microsoft.com/office/powerpoint/2010/main" val="953465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Agenda bearbeiten (maximal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A1516C16-98D3-9124-5EC3-AD13D07530A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8643852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FC768659-AA47-BC31-C2D2-32BCC929FA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Agenda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2E746A84-D7DF-D3B8-7D59-5F9E63EAEA0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2812821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63252173-0273-A72E-6D82-AF2CCC5134B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613932C-50E1-7CFC-9206-1B344B4F4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35770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mit Unter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63252173-0273-A72E-6D82-AF2CCC5134B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  <a:ea typeface="GT America LC Regular" pitchFamily="2" charset="0"/>
                <a:cs typeface="GT America LC Regular" pitchFamily="2" charset="0"/>
              </a:rPr>
              <a:t>roedl.com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C61BB73-3498-DCC0-E9B8-F201E1D260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8" y="1268413"/>
            <a:ext cx="11591318" cy="432395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X.X Kapitel-Unterpunkt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85F340-2540-B9BA-EE10-BA266AF9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1257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242C4FFF-CE66-7775-4291-3F610B0FAA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323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157889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F773CD80-8351-6981-C6D0-D216311812D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35698689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DC3BB04E-C7C4-2839-E7CD-40A00FE2E3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8" y="0"/>
            <a:ext cx="12193199" cy="6858000"/>
          </a:xfrm>
          <a:custGeom>
            <a:avLst/>
            <a:gdLst>
              <a:gd name="connsiteX0" fmla="*/ 148654 w 12193199"/>
              <a:gd name="connsiteY0" fmla="*/ 6543489 h 6858000"/>
              <a:gd name="connsiteX1" fmla="*/ 119935 w 12193199"/>
              <a:gd name="connsiteY1" fmla="*/ 6572208 h 6858000"/>
              <a:gd name="connsiteX2" fmla="*/ 119936 w 12193199"/>
              <a:gd name="connsiteY2" fmla="*/ 6730793 h 6858000"/>
              <a:gd name="connsiteX3" fmla="*/ 148655 w 12193199"/>
              <a:gd name="connsiteY3" fmla="*/ 6759512 h 6858000"/>
              <a:gd name="connsiteX4" fmla="*/ 12044543 w 12193199"/>
              <a:gd name="connsiteY4" fmla="*/ 6759512 h 6858000"/>
              <a:gd name="connsiteX5" fmla="*/ 12073262 w 12193199"/>
              <a:gd name="connsiteY5" fmla="*/ 6730793 h 6858000"/>
              <a:gd name="connsiteX6" fmla="*/ 12073262 w 12193199"/>
              <a:gd name="connsiteY6" fmla="*/ 6572208 h 6858000"/>
              <a:gd name="connsiteX7" fmla="*/ 12044543 w 12193199"/>
              <a:gd name="connsiteY7" fmla="*/ 6543489 h 6858000"/>
              <a:gd name="connsiteX8" fmla="*/ 148653 w 12193199"/>
              <a:gd name="connsiteY8" fmla="*/ 116630 h 6858000"/>
              <a:gd name="connsiteX9" fmla="*/ 119934 w 12193199"/>
              <a:gd name="connsiteY9" fmla="*/ 145349 h 6858000"/>
              <a:gd name="connsiteX10" fmla="*/ 119935 w 12193199"/>
              <a:gd name="connsiteY10" fmla="*/ 1059910 h 6858000"/>
              <a:gd name="connsiteX11" fmla="*/ 148653 w 12193199"/>
              <a:gd name="connsiteY11" fmla="*/ 1088629 h 6858000"/>
              <a:gd name="connsiteX12" fmla="*/ 12044542 w 12193199"/>
              <a:gd name="connsiteY12" fmla="*/ 1088629 h 6858000"/>
              <a:gd name="connsiteX13" fmla="*/ 12073261 w 12193199"/>
              <a:gd name="connsiteY13" fmla="*/ 1059910 h 6858000"/>
              <a:gd name="connsiteX14" fmla="*/ 12073261 w 12193199"/>
              <a:gd name="connsiteY14" fmla="*/ 145349 h 6858000"/>
              <a:gd name="connsiteX15" fmla="*/ 12044542 w 12193199"/>
              <a:gd name="connsiteY15" fmla="*/ 116630 h 6858000"/>
              <a:gd name="connsiteX16" fmla="*/ 0 w 12193199"/>
              <a:gd name="connsiteY16" fmla="*/ 0 h 6858000"/>
              <a:gd name="connsiteX17" fmla="*/ 12193199 w 12193199"/>
              <a:gd name="connsiteY17" fmla="*/ 0 h 6858000"/>
              <a:gd name="connsiteX18" fmla="*/ 12193199 w 12193199"/>
              <a:gd name="connsiteY18" fmla="*/ 6858000 h 6858000"/>
              <a:gd name="connsiteX19" fmla="*/ 0 w 12193199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3199" h="6858000">
                <a:moveTo>
                  <a:pt x="148654" y="6543489"/>
                </a:moveTo>
                <a:cubicBezTo>
                  <a:pt x="132793" y="6543489"/>
                  <a:pt x="119935" y="6556347"/>
                  <a:pt x="119935" y="6572208"/>
                </a:cubicBezTo>
                <a:cubicBezTo>
                  <a:pt x="119935" y="6625070"/>
                  <a:pt x="119936" y="6677931"/>
                  <a:pt x="119936" y="6730793"/>
                </a:cubicBezTo>
                <a:cubicBezTo>
                  <a:pt x="119936" y="6746654"/>
                  <a:pt x="132794" y="6759512"/>
                  <a:pt x="148655" y="6759512"/>
                </a:cubicBezTo>
                <a:lnTo>
                  <a:pt x="12044543" y="6759512"/>
                </a:lnTo>
                <a:cubicBezTo>
                  <a:pt x="12060404" y="6759512"/>
                  <a:pt x="12073262" y="6746654"/>
                  <a:pt x="12073262" y="6730793"/>
                </a:cubicBezTo>
                <a:lnTo>
                  <a:pt x="12073262" y="6572208"/>
                </a:lnTo>
                <a:cubicBezTo>
                  <a:pt x="12073262" y="6556347"/>
                  <a:pt x="12060404" y="6543489"/>
                  <a:pt x="12044543" y="6543489"/>
                </a:cubicBezTo>
                <a:close/>
                <a:moveTo>
                  <a:pt x="148653" y="116630"/>
                </a:moveTo>
                <a:cubicBezTo>
                  <a:pt x="132792" y="116630"/>
                  <a:pt x="119934" y="129488"/>
                  <a:pt x="119934" y="145349"/>
                </a:cubicBezTo>
                <a:cubicBezTo>
                  <a:pt x="119934" y="450203"/>
                  <a:pt x="119935" y="755056"/>
                  <a:pt x="119935" y="1059910"/>
                </a:cubicBezTo>
                <a:cubicBezTo>
                  <a:pt x="119935" y="1075771"/>
                  <a:pt x="132793" y="1088629"/>
                  <a:pt x="148653" y="1088629"/>
                </a:cubicBezTo>
                <a:lnTo>
                  <a:pt x="12044542" y="1088629"/>
                </a:lnTo>
                <a:cubicBezTo>
                  <a:pt x="12060403" y="1088629"/>
                  <a:pt x="12073261" y="1075771"/>
                  <a:pt x="12073261" y="1059910"/>
                </a:cubicBezTo>
                <a:lnTo>
                  <a:pt x="12073261" y="145349"/>
                </a:lnTo>
                <a:cubicBezTo>
                  <a:pt x="12073261" y="129488"/>
                  <a:pt x="12060403" y="116630"/>
                  <a:pt x="12044542" y="116630"/>
                </a:cubicBezTo>
                <a:close/>
                <a:moveTo>
                  <a:pt x="0" y="0"/>
                </a:moveTo>
                <a:lnTo>
                  <a:pt x="12193199" y="0"/>
                </a:lnTo>
                <a:lnTo>
                  <a:pt x="12193199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X. Kapitelnamen bearbeiten (max.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A1B7F0BA-DB81-186E-A98F-540002C483B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accent1"/>
                </a:solidFill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42153183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6F1634F-F3E1-4173-6917-3952ED32DFA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96998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752475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E810652-B9C0-9447-9DD5-D414CAA1F62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85800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1268760"/>
            <a:ext cx="550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15FE6A0-8650-027F-E490-3737D5537F4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83210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212" y="1268760"/>
            <a:ext cx="3456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400256" y="1268760"/>
            <a:ext cx="3492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82E248D-2FD9-7734-DA2B-A3563B7AB9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759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de-DE" dirty="0"/>
              <a:t>Agenda bearbeiten (maximal einzeilig)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12" name="roedl.com">
            <a:hlinkClick r:id="rId2"/>
            <a:extLst>
              <a:ext uri="{FF2B5EF4-FFF2-40B4-BE49-F238E27FC236}">
                <a16:creationId xmlns:a16="http://schemas.microsoft.com/office/drawing/2014/main" id="{09292305-AFE2-81E0-206B-244421B617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5809398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24226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22E19905-7DFF-E81F-DA00-19A3802854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383338" y="1268760"/>
            <a:ext cx="2484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EFE7C43-2E2D-D55D-CB05-85AB8F3DFE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44372" y="1268760"/>
            <a:ext cx="2448000" cy="5076825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1BCD651-9D9E-19E8-131B-B647D06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45484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11592000" cy="307777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11592000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11592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6206825"/>
            <a:ext cx="11592000" cy="138499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45C4901-3C06-5A9D-F979-114F6323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2232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1DD7A92-0E1C-28AC-A12A-5D94413B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42176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808" y="1268760"/>
            <a:ext cx="752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808" y="1628800"/>
            <a:ext cx="752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808" y="1952836"/>
            <a:ext cx="752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808" y="6206825"/>
            <a:ext cx="752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1FCC9C0-0992-0230-E44F-69CC8213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27610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8401050" y="1268760"/>
            <a:ext cx="3490758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401050" y="1628800"/>
            <a:ext cx="349075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8401050" y="1952836"/>
            <a:ext cx="3490758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01050" y="6206825"/>
            <a:ext cx="3490758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9AA68AC-1EF1-24D4-9537-1612F1EF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9603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5" y="1268760"/>
            <a:ext cx="244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324226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6206825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8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9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E2597D5-8199-9660-EB47-592F9B248DF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68157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Diagramm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493FCDE3-B681-AAE7-69BE-DFE92E72E7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2" y="1268760"/>
            <a:ext cx="2484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323692" y="1628800"/>
            <a:ext cx="2484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1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3323692" y="1952836"/>
            <a:ext cx="2484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323692" y="6206825"/>
            <a:ext cx="2484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F1D968E0-7A0B-8F58-9064-F44EA77758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8B2C842-31F8-2301-B07D-CA69DA9E2E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444372" y="1268760"/>
            <a:ext cx="244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CBFCA19-4AC3-5D91-61E8-54BB34326E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444372" y="1628800"/>
            <a:ext cx="244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4" name="Diagrammplatzhalter 2">
            <a:extLst>
              <a:ext uri="{FF2B5EF4-FFF2-40B4-BE49-F238E27FC236}">
                <a16:creationId xmlns:a16="http://schemas.microsoft.com/office/drawing/2014/main" id="{7C45719A-3DAB-32D4-DC17-64F8D620D762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 bwMode="gray">
          <a:xfrm>
            <a:off x="9444372" y="1952836"/>
            <a:ext cx="2448000" cy="4140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B36423F-3865-6523-1D98-F38D92C930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9444372" y="6206825"/>
            <a:ext cx="244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A5CC7FB-D29B-447C-3F17-EA9DFB0686F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08659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84032" y="1268760"/>
            <a:ext cx="5508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384032" y="1628800"/>
            <a:ext cx="5508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6384032" y="1952836"/>
            <a:ext cx="5508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384032" y="4334617"/>
            <a:ext cx="5508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6384032" y="4761148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2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BA8DAA2-BF65-F72C-F978-BAB74134933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94102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Diagramm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63A3C-C911-D7B9-2467-D865A7048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474A1F8-3F76-0468-54E8-E46E63C88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2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B71D1DA3-4944-1497-3423-5D9B41235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99356" y="16288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0" name="Diagrammplatzhalter 1">
            <a:extLst>
              <a:ext uri="{FF2B5EF4-FFF2-40B4-BE49-F238E27FC236}">
                <a16:creationId xmlns:a16="http://schemas.microsoft.com/office/drawing/2014/main" id="{CE871125-2F29-0651-F072-F05E2D4B364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 bwMode="gray">
          <a:xfrm>
            <a:off x="299356" y="1952836"/>
            <a:ext cx="3492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C45B4430-5ADF-AF8F-A750-727EDA087D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99356" y="4334617"/>
            <a:ext cx="3492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7640C40D-B180-033E-8140-B9EE6B0C4D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99356" y="4761148"/>
            <a:ext cx="3492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E1CB3CA8-5B45-154D-0041-F22BC5EAD9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67213" y="1268760"/>
            <a:ext cx="3456000" cy="307777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B499FF3-FED6-C6ED-0901-C5AE9FDEA9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67213" y="1628800"/>
            <a:ext cx="3456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Werteinheit bearbeiten</a:t>
            </a:r>
          </a:p>
        </p:txBody>
      </p:sp>
      <p:sp>
        <p:nvSpPr>
          <p:cNvPr id="13" name="Diagrammplatzhalter 2">
            <a:extLst>
              <a:ext uri="{FF2B5EF4-FFF2-40B4-BE49-F238E27FC236}">
                <a16:creationId xmlns:a16="http://schemas.microsoft.com/office/drawing/2014/main" id="{B758B403-2102-8D15-0E93-EE8ABD7F7D7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 bwMode="gray">
          <a:xfrm>
            <a:off x="4367213" y="1952836"/>
            <a:ext cx="3456000" cy="2268000"/>
          </a:xfrm>
        </p:spPr>
        <p:txBody>
          <a:bodyPr bIns="720000" anchor="ctr"/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8CBBAA7-EE04-4259-5F18-0C99B8789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367213" y="4334617"/>
            <a:ext cx="345600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GT America LC Regular" pitchFamily="2" charset="0"/>
              </a:defRPr>
            </a:lvl1pPr>
            <a:lvl2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Quellenangabe/Fußnote bearbeiten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3789B53F-E438-15B7-FF14-9059EBA9CF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367213" y="4761148"/>
            <a:ext cx="3456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8631300B-0A06-8804-43D8-A5C9F0339A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8400256" y="1268760"/>
            <a:ext cx="3492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12">
            <a:extLst>
              <a:ext uri="{FF2B5EF4-FFF2-40B4-BE49-F238E27FC236}">
                <a16:creationId xmlns:a16="http://schemas.microsoft.com/office/drawing/2014/main" id="{6FA19839-38F7-6D81-88F0-ECF3A4CD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13">
            <a:extLst>
              <a:ext uri="{FF2B5EF4-FFF2-40B4-BE49-F238E27FC236}">
                <a16:creationId xmlns:a16="http://schemas.microsoft.com/office/drawing/2014/main" id="{5FAF0115-1D1C-DD24-CCC3-38937F21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BF33804-FD57-FE83-9364-56D4E33D289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81756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">
            <a:extLst>
              <a:ext uri="{FF2B5EF4-FFF2-40B4-BE49-F238E27FC236}">
                <a16:creationId xmlns:a16="http://schemas.microsoft.com/office/drawing/2014/main" id="{B8DBAF5D-2BA3-B81D-FB31-E2DDA02582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8" y="116632"/>
            <a:ext cx="11951999" cy="6336000"/>
          </a:xfrm>
          <a:custGeom>
            <a:avLst/>
            <a:gdLst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369304 w 11951999"/>
              <a:gd name="connsiteY22" fmla="*/ 0 h 6336000"/>
              <a:gd name="connsiteX23" fmla="*/ 11582695 w 11951999"/>
              <a:gd name="connsiteY2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252426 w 11951999"/>
              <a:gd name="connsiteY21" fmla="*/ 0 h 6336000"/>
              <a:gd name="connsiteX22" fmla="*/ 11582695 w 11951999"/>
              <a:gd name="connsiteY2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52426 h 6336000"/>
              <a:gd name="connsiteX19" fmla="*/ 0 w 11951999"/>
              <a:gd name="connsiteY19" fmla="*/ 28719 h 6336000"/>
              <a:gd name="connsiteX20" fmla="*/ 28719 w 11951999"/>
              <a:gd name="connsiteY20" fmla="*/ 0 h 6336000"/>
              <a:gd name="connsiteX21" fmla="*/ 11582695 w 11951999"/>
              <a:gd name="connsiteY2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363098 h 6336000"/>
              <a:gd name="connsiteX18" fmla="*/ 0 w 11951999"/>
              <a:gd name="connsiteY18" fmla="*/ 28719 h 6336000"/>
              <a:gd name="connsiteX19" fmla="*/ 28719 w 11951999"/>
              <a:gd name="connsiteY19" fmla="*/ 0 h 6336000"/>
              <a:gd name="connsiteX20" fmla="*/ 11582695 w 11951999"/>
              <a:gd name="connsiteY2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5972902 h 6336000"/>
              <a:gd name="connsiteX17" fmla="*/ 0 w 11951999"/>
              <a:gd name="connsiteY17" fmla="*/ 28719 h 6336000"/>
              <a:gd name="connsiteX18" fmla="*/ 28719 w 11951999"/>
              <a:gd name="connsiteY18" fmla="*/ 0 h 6336000"/>
              <a:gd name="connsiteX19" fmla="*/ 11582695 w 11951999"/>
              <a:gd name="connsiteY19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5972902 h 6336000"/>
              <a:gd name="connsiteX16" fmla="*/ 0 w 11951999"/>
              <a:gd name="connsiteY16" fmla="*/ 28719 h 6336000"/>
              <a:gd name="connsiteX17" fmla="*/ 28719 w 11951999"/>
              <a:gd name="connsiteY17" fmla="*/ 0 h 6336000"/>
              <a:gd name="connsiteX18" fmla="*/ 11582695 w 11951999"/>
              <a:gd name="connsiteY18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52426 w 11951999"/>
              <a:gd name="connsiteY12" fmla="*/ 6336000 h 6336000"/>
              <a:gd name="connsiteX13" fmla="*/ 28719 w 11951999"/>
              <a:gd name="connsiteY13" fmla="*/ 6336000 h 6336000"/>
              <a:gd name="connsiteX14" fmla="*/ 0 w 11951999"/>
              <a:gd name="connsiteY14" fmla="*/ 6307281 h 6336000"/>
              <a:gd name="connsiteX15" fmla="*/ 0 w 11951999"/>
              <a:gd name="connsiteY15" fmla="*/ 28719 h 6336000"/>
              <a:gd name="connsiteX16" fmla="*/ 28719 w 11951999"/>
              <a:gd name="connsiteY16" fmla="*/ 0 h 6336000"/>
              <a:gd name="connsiteX17" fmla="*/ 11582695 w 11951999"/>
              <a:gd name="connsiteY17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369304 w 11951999"/>
              <a:gd name="connsiteY11" fmla="*/ 6336000 h 6336000"/>
              <a:gd name="connsiteX12" fmla="*/ 28719 w 11951999"/>
              <a:gd name="connsiteY12" fmla="*/ 6336000 h 6336000"/>
              <a:gd name="connsiteX13" fmla="*/ 0 w 11951999"/>
              <a:gd name="connsiteY13" fmla="*/ 6307281 h 6336000"/>
              <a:gd name="connsiteX14" fmla="*/ 0 w 11951999"/>
              <a:gd name="connsiteY14" fmla="*/ 28719 h 6336000"/>
              <a:gd name="connsiteX15" fmla="*/ 28719 w 11951999"/>
              <a:gd name="connsiteY15" fmla="*/ 0 h 6336000"/>
              <a:gd name="connsiteX16" fmla="*/ 11582695 w 11951999"/>
              <a:gd name="connsiteY16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11582695 w 11951999"/>
              <a:gd name="connsiteY10" fmla="*/ 6336000 h 6336000"/>
              <a:gd name="connsiteX11" fmla="*/ 28719 w 11951999"/>
              <a:gd name="connsiteY11" fmla="*/ 6336000 h 6336000"/>
              <a:gd name="connsiteX12" fmla="*/ 0 w 11951999"/>
              <a:gd name="connsiteY12" fmla="*/ 6307281 h 6336000"/>
              <a:gd name="connsiteX13" fmla="*/ 0 w 11951999"/>
              <a:gd name="connsiteY13" fmla="*/ 28719 h 6336000"/>
              <a:gd name="connsiteX14" fmla="*/ 28719 w 11951999"/>
              <a:gd name="connsiteY14" fmla="*/ 0 h 6336000"/>
              <a:gd name="connsiteX15" fmla="*/ 11582695 w 11951999"/>
              <a:gd name="connsiteY15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11699573 w 11951999"/>
              <a:gd name="connsiteY9" fmla="*/ 6336000 h 6336000"/>
              <a:gd name="connsiteX10" fmla="*/ 28719 w 11951999"/>
              <a:gd name="connsiteY10" fmla="*/ 6336000 h 6336000"/>
              <a:gd name="connsiteX11" fmla="*/ 0 w 11951999"/>
              <a:gd name="connsiteY11" fmla="*/ 6307281 h 6336000"/>
              <a:gd name="connsiteX12" fmla="*/ 0 w 11951999"/>
              <a:gd name="connsiteY12" fmla="*/ 28719 h 6336000"/>
              <a:gd name="connsiteX13" fmla="*/ 28719 w 11951999"/>
              <a:gd name="connsiteY13" fmla="*/ 0 h 6336000"/>
              <a:gd name="connsiteX14" fmla="*/ 11582695 w 11951999"/>
              <a:gd name="connsiteY14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083574 h 6336000"/>
              <a:gd name="connsiteX7" fmla="*/ 11951999 w 11951999"/>
              <a:gd name="connsiteY7" fmla="*/ 6307281 h 6336000"/>
              <a:gd name="connsiteX8" fmla="*/ 11923280 w 11951999"/>
              <a:gd name="connsiteY8" fmla="*/ 6336000 h 6336000"/>
              <a:gd name="connsiteX9" fmla="*/ 28719 w 11951999"/>
              <a:gd name="connsiteY9" fmla="*/ 6336000 h 6336000"/>
              <a:gd name="connsiteX10" fmla="*/ 0 w 11951999"/>
              <a:gd name="connsiteY10" fmla="*/ 6307281 h 6336000"/>
              <a:gd name="connsiteX11" fmla="*/ 0 w 11951999"/>
              <a:gd name="connsiteY11" fmla="*/ 28719 h 6336000"/>
              <a:gd name="connsiteX12" fmla="*/ 28719 w 11951999"/>
              <a:gd name="connsiteY12" fmla="*/ 0 h 6336000"/>
              <a:gd name="connsiteX13" fmla="*/ 11582695 w 11951999"/>
              <a:gd name="connsiteY13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5972902 h 6336000"/>
              <a:gd name="connsiteX6" fmla="*/ 11951999 w 11951999"/>
              <a:gd name="connsiteY6" fmla="*/ 6307281 h 6336000"/>
              <a:gd name="connsiteX7" fmla="*/ 11923280 w 11951999"/>
              <a:gd name="connsiteY7" fmla="*/ 6336000 h 6336000"/>
              <a:gd name="connsiteX8" fmla="*/ 28719 w 11951999"/>
              <a:gd name="connsiteY8" fmla="*/ 6336000 h 6336000"/>
              <a:gd name="connsiteX9" fmla="*/ 0 w 11951999"/>
              <a:gd name="connsiteY9" fmla="*/ 6307281 h 6336000"/>
              <a:gd name="connsiteX10" fmla="*/ 0 w 11951999"/>
              <a:gd name="connsiteY10" fmla="*/ 28719 h 6336000"/>
              <a:gd name="connsiteX11" fmla="*/ 28719 w 11951999"/>
              <a:gd name="connsiteY11" fmla="*/ 0 h 6336000"/>
              <a:gd name="connsiteX12" fmla="*/ 11582695 w 11951999"/>
              <a:gd name="connsiteY12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363098 h 6336000"/>
              <a:gd name="connsiteX5" fmla="*/ 11951999 w 11951999"/>
              <a:gd name="connsiteY5" fmla="*/ 6307281 h 6336000"/>
              <a:gd name="connsiteX6" fmla="*/ 11923280 w 11951999"/>
              <a:gd name="connsiteY6" fmla="*/ 6336000 h 6336000"/>
              <a:gd name="connsiteX7" fmla="*/ 28719 w 11951999"/>
              <a:gd name="connsiteY7" fmla="*/ 6336000 h 6336000"/>
              <a:gd name="connsiteX8" fmla="*/ 0 w 11951999"/>
              <a:gd name="connsiteY8" fmla="*/ 6307281 h 6336000"/>
              <a:gd name="connsiteX9" fmla="*/ 0 w 11951999"/>
              <a:gd name="connsiteY9" fmla="*/ 28719 h 6336000"/>
              <a:gd name="connsiteX10" fmla="*/ 28719 w 11951999"/>
              <a:gd name="connsiteY10" fmla="*/ 0 h 6336000"/>
              <a:gd name="connsiteX11" fmla="*/ 11582695 w 11951999"/>
              <a:gd name="connsiteY11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252426 h 6336000"/>
              <a:gd name="connsiteX4" fmla="*/ 11951999 w 11951999"/>
              <a:gd name="connsiteY4" fmla="*/ 6307281 h 6336000"/>
              <a:gd name="connsiteX5" fmla="*/ 11923280 w 11951999"/>
              <a:gd name="connsiteY5" fmla="*/ 6336000 h 6336000"/>
              <a:gd name="connsiteX6" fmla="*/ 28719 w 11951999"/>
              <a:gd name="connsiteY6" fmla="*/ 6336000 h 6336000"/>
              <a:gd name="connsiteX7" fmla="*/ 0 w 11951999"/>
              <a:gd name="connsiteY7" fmla="*/ 6307281 h 6336000"/>
              <a:gd name="connsiteX8" fmla="*/ 0 w 11951999"/>
              <a:gd name="connsiteY8" fmla="*/ 28719 h 6336000"/>
              <a:gd name="connsiteX9" fmla="*/ 28719 w 11951999"/>
              <a:gd name="connsiteY9" fmla="*/ 0 h 6336000"/>
              <a:gd name="connsiteX10" fmla="*/ 11582695 w 11951999"/>
              <a:gd name="connsiteY10" fmla="*/ 0 h 6336000"/>
              <a:gd name="connsiteX0" fmla="*/ 11582695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  <a:gd name="connsiteX9" fmla="*/ 11582695 w 11951999"/>
              <a:gd name="connsiteY9" fmla="*/ 0 h 6336000"/>
              <a:gd name="connsiteX0" fmla="*/ 28719 w 11951999"/>
              <a:gd name="connsiteY0" fmla="*/ 0 h 6336000"/>
              <a:gd name="connsiteX1" fmla="*/ 11923280 w 11951999"/>
              <a:gd name="connsiteY1" fmla="*/ 0 h 6336000"/>
              <a:gd name="connsiteX2" fmla="*/ 11951999 w 11951999"/>
              <a:gd name="connsiteY2" fmla="*/ 28719 h 6336000"/>
              <a:gd name="connsiteX3" fmla="*/ 11951999 w 11951999"/>
              <a:gd name="connsiteY3" fmla="*/ 6307281 h 6336000"/>
              <a:gd name="connsiteX4" fmla="*/ 11923280 w 11951999"/>
              <a:gd name="connsiteY4" fmla="*/ 6336000 h 6336000"/>
              <a:gd name="connsiteX5" fmla="*/ 28719 w 11951999"/>
              <a:gd name="connsiteY5" fmla="*/ 6336000 h 6336000"/>
              <a:gd name="connsiteX6" fmla="*/ 0 w 11951999"/>
              <a:gd name="connsiteY6" fmla="*/ 6307281 h 6336000"/>
              <a:gd name="connsiteX7" fmla="*/ 0 w 11951999"/>
              <a:gd name="connsiteY7" fmla="*/ 28719 h 6336000"/>
              <a:gd name="connsiteX8" fmla="*/ 28719 w 11951999"/>
              <a:gd name="connsiteY8" fmla="*/ 0 h 6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51999" h="6336000">
                <a:moveTo>
                  <a:pt x="28719" y="0"/>
                </a:moveTo>
                <a:lnTo>
                  <a:pt x="11923280" y="0"/>
                </a:lnTo>
                <a:cubicBezTo>
                  <a:pt x="11939141" y="0"/>
                  <a:pt x="11951999" y="12858"/>
                  <a:pt x="11951999" y="28719"/>
                </a:cubicBezTo>
                <a:lnTo>
                  <a:pt x="11951999" y="6307281"/>
                </a:lnTo>
                <a:cubicBezTo>
                  <a:pt x="11951999" y="6323142"/>
                  <a:pt x="11939141" y="6336000"/>
                  <a:pt x="11923280" y="6336000"/>
                </a:cubicBezTo>
                <a:lnTo>
                  <a:pt x="28719" y="6336000"/>
                </a:lnTo>
                <a:cubicBezTo>
                  <a:pt x="12857" y="6336000"/>
                  <a:pt x="0" y="6323142"/>
                  <a:pt x="0" y="6307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1B52B2-67F8-407A-255A-C722BC7F2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4B91AD-47B5-D95F-5726-1142AA8BC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482F1A9C-1CE8-42B6-75AB-3C185388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907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Agenda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49CAA8B0-A2C9-3593-7C1F-AEAFD18BA0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204012" y="0"/>
            <a:ext cx="5987988" cy="6858000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B977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roedl.com">
            <a:hlinkClick r:id="rId2"/>
            <a:extLst>
              <a:ext uri="{FF2B5EF4-FFF2-40B4-BE49-F238E27FC236}">
                <a16:creationId xmlns:a16="http://schemas.microsoft.com/office/drawing/2014/main" id="{FBBCD946-F298-DC26-81F6-4896A3618C2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75968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12575328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7340BA6-1E24-3F27-FDD1-8F9FA67EAB1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63380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963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119063" y="1160747"/>
            <a:ext cx="5871008" cy="5292589"/>
          </a:xfrm>
          <a:custGeom>
            <a:avLst/>
            <a:gdLst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008939 h 5292589"/>
              <a:gd name="connsiteX11" fmla="*/ 0 w 5871008"/>
              <a:gd name="connsiteY11" fmla="*/ 28719 h 5292589"/>
              <a:gd name="connsiteX12" fmla="*/ 28719 w 5871008"/>
              <a:gd name="connsiteY12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3283650 h 5292589"/>
              <a:gd name="connsiteX10" fmla="*/ 0 w 5871008"/>
              <a:gd name="connsiteY10" fmla="*/ 28719 h 5292589"/>
              <a:gd name="connsiteX11" fmla="*/ 28719 w 5871008"/>
              <a:gd name="connsiteY11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2008939 h 5292589"/>
              <a:gd name="connsiteX4" fmla="*/ 5871008 w 5871008"/>
              <a:gd name="connsiteY4" fmla="*/ 3283650 h 5292589"/>
              <a:gd name="connsiteX5" fmla="*/ 5871008 w 5871008"/>
              <a:gd name="connsiteY5" fmla="*/ 5263870 h 5292589"/>
              <a:gd name="connsiteX6" fmla="*/ 5842289 w 5871008"/>
              <a:gd name="connsiteY6" fmla="*/ 5292589 h 5292589"/>
              <a:gd name="connsiteX7" fmla="*/ 28719 w 5871008"/>
              <a:gd name="connsiteY7" fmla="*/ 5292589 h 5292589"/>
              <a:gd name="connsiteX8" fmla="*/ 0 w 5871008"/>
              <a:gd name="connsiteY8" fmla="*/ 5263870 h 5292589"/>
              <a:gd name="connsiteX9" fmla="*/ 0 w 5871008"/>
              <a:gd name="connsiteY9" fmla="*/ 28719 h 5292589"/>
              <a:gd name="connsiteX10" fmla="*/ 28719 w 5871008"/>
              <a:gd name="connsiteY10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3283650 h 5292589"/>
              <a:gd name="connsiteX4" fmla="*/ 5871008 w 5871008"/>
              <a:gd name="connsiteY4" fmla="*/ 5263870 h 5292589"/>
              <a:gd name="connsiteX5" fmla="*/ 5842289 w 5871008"/>
              <a:gd name="connsiteY5" fmla="*/ 5292589 h 5292589"/>
              <a:gd name="connsiteX6" fmla="*/ 28719 w 5871008"/>
              <a:gd name="connsiteY6" fmla="*/ 5292589 h 5292589"/>
              <a:gd name="connsiteX7" fmla="*/ 0 w 5871008"/>
              <a:gd name="connsiteY7" fmla="*/ 5263870 h 5292589"/>
              <a:gd name="connsiteX8" fmla="*/ 0 w 5871008"/>
              <a:gd name="connsiteY8" fmla="*/ 28719 h 5292589"/>
              <a:gd name="connsiteX9" fmla="*/ 28719 w 5871008"/>
              <a:gd name="connsiteY9" fmla="*/ 0 h 5292589"/>
              <a:gd name="connsiteX0" fmla="*/ 28719 w 5871008"/>
              <a:gd name="connsiteY0" fmla="*/ 0 h 5292589"/>
              <a:gd name="connsiteX1" fmla="*/ 5842289 w 5871008"/>
              <a:gd name="connsiteY1" fmla="*/ 0 h 5292589"/>
              <a:gd name="connsiteX2" fmla="*/ 5871008 w 5871008"/>
              <a:gd name="connsiteY2" fmla="*/ 28719 h 5292589"/>
              <a:gd name="connsiteX3" fmla="*/ 5871008 w 5871008"/>
              <a:gd name="connsiteY3" fmla="*/ 5263870 h 5292589"/>
              <a:gd name="connsiteX4" fmla="*/ 5842289 w 5871008"/>
              <a:gd name="connsiteY4" fmla="*/ 5292589 h 5292589"/>
              <a:gd name="connsiteX5" fmla="*/ 28719 w 5871008"/>
              <a:gd name="connsiteY5" fmla="*/ 5292589 h 5292589"/>
              <a:gd name="connsiteX6" fmla="*/ 0 w 5871008"/>
              <a:gd name="connsiteY6" fmla="*/ 5263870 h 5292589"/>
              <a:gd name="connsiteX7" fmla="*/ 0 w 5871008"/>
              <a:gd name="connsiteY7" fmla="*/ 28719 h 5292589"/>
              <a:gd name="connsiteX8" fmla="*/ 28719 w 5871008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529258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5263870"/>
                </a:lnTo>
                <a:cubicBezTo>
                  <a:pt x="5871008" y="5279731"/>
                  <a:pt x="5858150" y="5292589"/>
                  <a:pt x="5842289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06C50A7-D5C0-A4E7-0E3F-F2C6C3F9B3E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76610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04169396-B557-CE3B-9056-65D10165294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9AE7EA6-D618-4A50-F712-1D1806FA567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76407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zw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9307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5508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29DB499E-6AB2-B0FD-FE00-79A1828CB7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0"/>
            <a:ext cx="5987988" cy="6858000"/>
          </a:xfrm>
          <a:prstGeom prst="rect">
            <a:avLst/>
          </a:pr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627948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93B220A-A271-203D-4B36-B8E89480AFB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375356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47867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4187788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9F2E374-2FE4-0037-F1B0-4791037EC8B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2139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405694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83DE6913-1E28-7065-CEA2-66937F9D11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9063" y="1160747"/>
            <a:ext cx="7887232" cy="5292589"/>
          </a:xfrm>
          <a:custGeom>
            <a:avLst/>
            <a:gdLst>
              <a:gd name="connsiteX0" fmla="*/ 28719 w 7887232"/>
              <a:gd name="connsiteY0" fmla="*/ 0 h 5292589"/>
              <a:gd name="connsiteX1" fmla="*/ 2044943 w 7887232"/>
              <a:gd name="connsiteY1" fmla="*/ 0 h 5292589"/>
              <a:gd name="connsiteX2" fmla="*/ 5842289 w 7887232"/>
              <a:gd name="connsiteY2" fmla="*/ 0 h 5292589"/>
              <a:gd name="connsiteX3" fmla="*/ 7858513 w 7887232"/>
              <a:gd name="connsiteY3" fmla="*/ 0 h 5292589"/>
              <a:gd name="connsiteX4" fmla="*/ 7887232 w 7887232"/>
              <a:gd name="connsiteY4" fmla="*/ 28719 h 5292589"/>
              <a:gd name="connsiteX5" fmla="*/ 7887232 w 7887232"/>
              <a:gd name="connsiteY5" fmla="*/ 5263870 h 5292589"/>
              <a:gd name="connsiteX6" fmla="*/ 7858513 w 7887232"/>
              <a:gd name="connsiteY6" fmla="*/ 5292589 h 5292589"/>
              <a:gd name="connsiteX7" fmla="*/ 5842289 w 7887232"/>
              <a:gd name="connsiteY7" fmla="*/ 5292589 h 5292589"/>
              <a:gd name="connsiteX8" fmla="*/ 2044943 w 7887232"/>
              <a:gd name="connsiteY8" fmla="*/ 5292589 h 5292589"/>
              <a:gd name="connsiteX9" fmla="*/ 28719 w 7887232"/>
              <a:gd name="connsiteY9" fmla="*/ 5292589 h 5292589"/>
              <a:gd name="connsiteX10" fmla="*/ 0 w 7887232"/>
              <a:gd name="connsiteY10" fmla="*/ 5263870 h 5292589"/>
              <a:gd name="connsiteX11" fmla="*/ 0 w 7887232"/>
              <a:gd name="connsiteY11" fmla="*/ 28719 h 5292589"/>
              <a:gd name="connsiteX12" fmla="*/ 28719 w 7887232"/>
              <a:gd name="connsiteY12" fmla="*/ 0 h 5292589"/>
              <a:gd name="connsiteX0" fmla="*/ 28719 w 7887232"/>
              <a:gd name="connsiteY0" fmla="*/ 0 h 5292589"/>
              <a:gd name="connsiteX1" fmla="*/ 5842289 w 7887232"/>
              <a:gd name="connsiteY1" fmla="*/ 0 h 5292589"/>
              <a:gd name="connsiteX2" fmla="*/ 7858513 w 7887232"/>
              <a:gd name="connsiteY2" fmla="*/ 0 h 5292589"/>
              <a:gd name="connsiteX3" fmla="*/ 7887232 w 7887232"/>
              <a:gd name="connsiteY3" fmla="*/ 28719 h 5292589"/>
              <a:gd name="connsiteX4" fmla="*/ 7887232 w 7887232"/>
              <a:gd name="connsiteY4" fmla="*/ 5263870 h 5292589"/>
              <a:gd name="connsiteX5" fmla="*/ 7858513 w 7887232"/>
              <a:gd name="connsiteY5" fmla="*/ 5292589 h 5292589"/>
              <a:gd name="connsiteX6" fmla="*/ 5842289 w 7887232"/>
              <a:gd name="connsiteY6" fmla="*/ 5292589 h 5292589"/>
              <a:gd name="connsiteX7" fmla="*/ 2044943 w 7887232"/>
              <a:gd name="connsiteY7" fmla="*/ 5292589 h 5292589"/>
              <a:gd name="connsiteX8" fmla="*/ 28719 w 7887232"/>
              <a:gd name="connsiteY8" fmla="*/ 5292589 h 5292589"/>
              <a:gd name="connsiteX9" fmla="*/ 0 w 7887232"/>
              <a:gd name="connsiteY9" fmla="*/ 5263870 h 5292589"/>
              <a:gd name="connsiteX10" fmla="*/ 0 w 7887232"/>
              <a:gd name="connsiteY10" fmla="*/ 28719 h 5292589"/>
              <a:gd name="connsiteX11" fmla="*/ 28719 w 7887232"/>
              <a:gd name="connsiteY11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044943 w 7887232"/>
              <a:gd name="connsiteY6" fmla="*/ 5292589 h 5292589"/>
              <a:gd name="connsiteX7" fmla="*/ 28719 w 7887232"/>
              <a:gd name="connsiteY7" fmla="*/ 5292589 h 5292589"/>
              <a:gd name="connsiteX8" fmla="*/ 0 w 7887232"/>
              <a:gd name="connsiteY8" fmla="*/ 5263870 h 5292589"/>
              <a:gd name="connsiteX9" fmla="*/ 0 w 7887232"/>
              <a:gd name="connsiteY9" fmla="*/ 28719 h 5292589"/>
              <a:gd name="connsiteX10" fmla="*/ 28719 w 7887232"/>
              <a:gd name="connsiteY10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5842289 w 7887232"/>
              <a:gd name="connsiteY5" fmla="*/ 5292589 h 5292589"/>
              <a:gd name="connsiteX6" fmla="*/ 28719 w 7887232"/>
              <a:gd name="connsiteY6" fmla="*/ 5292589 h 5292589"/>
              <a:gd name="connsiteX7" fmla="*/ 0 w 7887232"/>
              <a:gd name="connsiteY7" fmla="*/ 5263870 h 5292589"/>
              <a:gd name="connsiteX8" fmla="*/ 0 w 7887232"/>
              <a:gd name="connsiteY8" fmla="*/ 28719 h 5292589"/>
              <a:gd name="connsiteX9" fmla="*/ 28719 w 7887232"/>
              <a:gd name="connsiteY9" fmla="*/ 0 h 5292589"/>
              <a:gd name="connsiteX0" fmla="*/ 28719 w 7887232"/>
              <a:gd name="connsiteY0" fmla="*/ 0 h 5292589"/>
              <a:gd name="connsiteX1" fmla="*/ 7858513 w 7887232"/>
              <a:gd name="connsiteY1" fmla="*/ 0 h 5292589"/>
              <a:gd name="connsiteX2" fmla="*/ 7887232 w 7887232"/>
              <a:gd name="connsiteY2" fmla="*/ 28719 h 5292589"/>
              <a:gd name="connsiteX3" fmla="*/ 7887232 w 7887232"/>
              <a:gd name="connsiteY3" fmla="*/ 5263870 h 5292589"/>
              <a:gd name="connsiteX4" fmla="*/ 7858513 w 7887232"/>
              <a:gd name="connsiteY4" fmla="*/ 5292589 h 5292589"/>
              <a:gd name="connsiteX5" fmla="*/ 28719 w 7887232"/>
              <a:gd name="connsiteY5" fmla="*/ 5292589 h 5292589"/>
              <a:gd name="connsiteX6" fmla="*/ 0 w 7887232"/>
              <a:gd name="connsiteY6" fmla="*/ 5263870 h 5292589"/>
              <a:gd name="connsiteX7" fmla="*/ 0 w 7887232"/>
              <a:gd name="connsiteY7" fmla="*/ 28719 h 5292589"/>
              <a:gd name="connsiteX8" fmla="*/ 28719 w 788723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5292589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5263870"/>
                </a:lnTo>
                <a:cubicBezTo>
                  <a:pt x="7887232" y="5279731"/>
                  <a:pt x="7874374" y="5292589"/>
                  <a:pt x="785851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F50B931-9281-1CDB-A152-C60B8BD6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16666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2000" cy="526298"/>
          </a:xfrm>
        </p:spPr>
        <p:txBody>
          <a:bodyPr/>
          <a:lstStyle/>
          <a:p>
            <a:r>
              <a:rPr lang="de-DE" dirty="0"/>
              <a:t>Folientitel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A3B8D5A7-E669-540F-F4BC-0124FF7366E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1072834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5263870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1072834 h 6336704"/>
              <a:gd name="connsiteX4" fmla="*/ 7887232 w 7887232"/>
              <a:gd name="connsiteY4" fmla="*/ 5263870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5263870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F0A5EC5-DCA5-D8AF-4A4E-98303174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33246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dreispaltig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7524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3493182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98A0EF0-ABA4-7563-A1D9-6A170B5634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4367808" y="1268760"/>
            <a:ext cx="3456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Bildplatzhalter 1">
            <a:extLst>
              <a:ext uri="{FF2B5EF4-FFF2-40B4-BE49-F238E27FC236}">
                <a16:creationId xmlns:a16="http://schemas.microsoft.com/office/drawing/2014/main" id="{B077C028-C79D-2DAC-5071-F57EAC39A85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8220236" y="116631"/>
            <a:ext cx="3854784" cy="6336704"/>
          </a:xfrm>
          <a:custGeom>
            <a:avLst/>
            <a:gdLst>
              <a:gd name="connsiteX0" fmla="*/ 28719 w 3854784"/>
              <a:gd name="connsiteY0" fmla="*/ 0 h 6336704"/>
              <a:gd name="connsiteX1" fmla="*/ 2015046 w 3854784"/>
              <a:gd name="connsiteY1" fmla="*/ 0 h 6336704"/>
              <a:gd name="connsiteX2" fmla="*/ 2628292 w 3854784"/>
              <a:gd name="connsiteY2" fmla="*/ 0 h 6336704"/>
              <a:gd name="connsiteX3" fmla="*/ 3826065 w 3854784"/>
              <a:gd name="connsiteY3" fmla="*/ 0 h 6336704"/>
              <a:gd name="connsiteX4" fmla="*/ 3854784 w 3854784"/>
              <a:gd name="connsiteY4" fmla="*/ 28719 h 6336704"/>
              <a:gd name="connsiteX5" fmla="*/ 3854784 w 3854784"/>
              <a:gd name="connsiteY5" fmla="*/ 6307985 h 6336704"/>
              <a:gd name="connsiteX6" fmla="*/ 3826065 w 3854784"/>
              <a:gd name="connsiteY6" fmla="*/ 6336704 h 6336704"/>
              <a:gd name="connsiteX7" fmla="*/ 2628292 w 3854784"/>
              <a:gd name="connsiteY7" fmla="*/ 6336704 h 6336704"/>
              <a:gd name="connsiteX8" fmla="*/ 2015046 w 3854784"/>
              <a:gd name="connsiteY8" fmla="*/ 6336704 h 6336704"/>
              <a:gd name="connsiteX9" fmla="*/ 28719 w 3854784"/>
              <a:gd name="connsiteY9" fmla="*/ 6336704 h 6336704"/>
              <a:gd name="connsiteX10" fmla="*/ 0 w 3854784"/>
              <a:gd name="connsiteY10" fmla="*/ 6307985 h 6336704"/>
              <a:gd name="connsiteX11" fmla="*/ 0 w 3854784"/>
              <a:gd name="connsiteY11" fmla="*/ 28719 h 6336704"/>
              <a:gd name="connsiteX12" fmla="*/ 28719 w 3854784"/>
              <a:gd name="connsiteY12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54784" h="6336704">
                <a:moveTo>
                  <a:pt x="28719" y="0"/>
                </a:moveTo>
                <a:lnTo>
                  <a:pt x="2015046" y="0"/>
                </a:lnTo>
                <a:lnTo>
                  <a:pt x="2628292" y="0"/>
                </a:lnTo>
                <a:lnTo>
                  <a:pt x="3826065" y="0"/>
                </a:lnTo>
                <a:cubicBezTo>
                  <a:pt x="3841926" y="0"/>
                  <a:pt x="3854784" y="12858"/>
                  <a:pt x="3854784" y="28719"/>
                </a:cubicBezTo>
                <a:lnTo>
                  <a:pt x="3854784" y="6307985"/>
                </a:lnTo>
                <a:cubicBezTo>
                  <a:pt x="3854784" y="6323846"/>
                  <a:pt x="3841926" y="6336704"/>
                  <a:pt x="3826065" y="6336704"/>
                </a:cubicBezTo>
                <a:lnTo>
                  <a:pt x="2628292" y="6336704"/>
                </a:lnTo>
                <a:lnTo>
                  <a:pt x="2015046" y="6336704"/>
                </a:ln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4A6D372-363E-3478-E094-6729081D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37995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1B69E29-B854-B0AD-916F-C72F873A46F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86269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383020" y="1268760"/>
            <a:ext cx="2484755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444038" y="1268760"/>
            <a:ext cx="2447318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9595661F-84E3-B18E-2501-14C88B97D16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119063" y="1160747"/>
            <a:ext cx="5868652" cy="5292589"/>
          </a:xfrm>
          <a:custGeom>
            <a:avLst/>
            <a:gdLst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1635540 w 5868652"/>
              <a:gd name="connsiteY13" fmla="*/ 0 h 5292589"/>
              <a:gd name="connsiteX14" fmla="*/ 2815597 w 5868652"/>
              <a:gd name="connsiteY14" fmla="*/ 0 h 5292589"/>
              <a:gd name="connsiteX15" fmla="*/ 3089059 w 5868652"/>
              <a:gd name="connsiteY15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2815597 w 5868652"/>
              <a:gd name="connsiteY13" fmla="*/ 0 h 5292589"/>
              <a:gd name="connsiteX14" fmla="*/ 3089059 w 5868652"/>
              <a:gd name="connsiteY14" fmla="*/ 0 h 5292589"/>
              <a:gd name="connsiteX0" fmla="*/ 308905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13" fmla="*/ 3089059 w 5868652"/>
              <a:gd name="connsiteY13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1635540 w 5868652"/>
              <a:gd name="connsiteY8" fmla="*/ 5292589 h 5292589"/>
              <a:gd name="connsiteX9" fmla="*/ 28719 w 5868652"/>
              <a:gd name="connsiteY9" fmla="*/ 5292589 h 5292589"/>
              <a:gd name="connsiteX10" fmla="*/ 0 w 5868652"/>
              <a:gd name="connsiteY10" fmla="*/ 5263870 h 5292589"/>
              <a:gd name="connsiteX11" fmla="*/ 0 w 5868652"/>
              <a:gd name="connsiteY11" fmla="*/ 28719 h 5292589"/>
              <a:gd name="connsiteX12" fmla="*/ 28719 w 5868652"/>
              <a:gd name="connsiteY12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15597 w 5868652"/>
              <a:gd name="connsiteY7" fmla="*/ 5292589 h 5292589"/>
              <a:gd name="connsiteX8" fmla="*/ 28719 w 5868652"/>
              <a:gd name="connsiteY8" fmla="*/ 5292589 h 5292589"/>
              <a:gd name="connsiteX9" fmla="*/ 0 w 5868652"/>
              <a:gd name="connsiteY9" fmla="*/ 5263870 h 5292589"/>
              <a:gd name="connsiteX10" fmla="*/ 0 w 5868652"/>
              <a:gd name="connsiteY10" fmla="*/ 28719 h 5292589"/>
              <a:gd name="connsiteX11" fmla="*/ 28719 w 5868652"/>
              <a:gd name="connsiteY11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3089059 w 5868652"/>
              <a:gd name="connsiteY6" fmla="*/ 5292589 h 5292589"/>
              <a:gd name="connsiteX7" fmla="*/ 28719 w 5868652"/>
              <a:gd name="connsiteY7" fmla="*/ 5292589 h 5292589"/>
              <a:gd name="connsiteX8" fmla="*/ 0 w 5868652"/>
              <a:gd name="connsiteY8" fmla="*/ 5263870 h 5292589"/>
              <a:gd name="connsiteX9" fmla="*/ 0 w 5868652"/>
              <a:gd name="connsiteY9" fmla="*/ 28719 h 5292589"/>
              <a:gd name="connsiteX10" fmla="*/ 28719 w 5868652"/>
              <a:gd name="connsiteY10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4422418 w 5868652"/>
              <a:gd name="connsiteY5" fmla="*/ 5292589 h 5292589"/>
              <a:gd name="connsiteX6" fmla="*/ 28719 w 5868652"/>
              <a:gd name="connsiteY6" fmla="*/ 5292589 h 5292589"/>
              <a:gd name="connsiteX7" fmla="*/ 0 w 5868652"/>
              <a:gd name="connsiteY7" fmla="*/ 5263870 h 5292589"/>
              <a:gd name="connsiteX8" fmla="*/ 0 w 5868652"/>
              <a:gd name="connsiteY8" fmla="*/ 28719 h 5292589"/>
              <a:gd name="connsiteX9" fmla="*/ 28719 w 5868652"/>
              <a:gd name="connsiteY9" fmla="*/ 0 h 5292589"/>
              <a:gd name="connsiteX0" fmla="*/ 28719 w 5868652"/>
              <a:gd name="connsiteY0" fmla="*/ 0 h 5292589"/>
              <a:gd name="connsiteX1" fmla="*/ 5839933 w 5868652"/>
              <a:gd name="connsiteY1" fmla="*/ 0 h 5292589"/>
              <a:gd name="connsiteX2" fmla="*/ 5868652 w 5868652"/>
              <a:gd name="connsiteY2" fmla="*/ 28719 h 5292589"/>
              <a:gd name="connsiteX3" fmla="*/ 5868652 w 5868652"/>
              <a:gd name="connsiteY3" fmla="*/ 5263870 h 5292589"/>
              <a:gd name="connsiteX4" fmla="*/ 5839933 w 5868652"/>
              <a:gd name="connsiteY4" fmla="*/ 5292589 h 5292589"/>
              <a:gd name="connsiteX5" fmla="*/ 28719 w 5868652"/>
              <a:gd name="connsiteY5" fmla="*/ 5292589 h 5292589"/>
              <a:gd name="connsiteX6" fmla="*/ 0 w 5868652"/>
              <a:gd name="connsiteY6" fmla="*/ 5263870 h 5292589"/>
              <a:gd name="connsiteX7" fmla="*/ 0 w 5868652"/>
              <a:gd name="connsiteY7" fmla="*/ 28719 h 5292589"/>
              <a:gd name="connsiteX8" fmla="*/ 28719 w 586865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5292589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5263870"/>
                </a:lnTo>
                <a:cubicBezTo>
                  <a:pt x="5868652" y="5279731"/>
                  <a:pt x="5855794" y="5292589"/>
                  <a:pt x="583993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91B4D6B-126B-1A16-0F5A-9061B2EA026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38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ntergrundfläche 1">
            <a:extLst>
              <a:ext uri="{FF2B5EF4-FFF2-40B4-BE49-F238E27FC236}">
                <a16:creationId xmlns:a16="http://schemas.microsoft.com/office/drawing/2014/main" id="{E45F81D9-3E74-F1FB-9741-1F52178D65C6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GT America LC Regular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60282-A300-D89A-C77A-E963387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X. Kapitelnamen durch Klicken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DC975E99-EA34-2459-7C79-A652F505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4" name="roedl.com">
            <a:hlinkClick r:id="rId2"/>
            <a:extLst>
              <a:ext uri="{FF2B5EF4-FFF2-40B4-BE49-F238E27FC236}">
                <a16:creationId xmlns:a16="http://schemas.microsoft.com/office/drawing/2014/main" id="{4B08FF30-3808-1793-48AD-F734D3F3C95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GT America Bold" panose="000008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GT America LC Regular" pitchFamily="2" charset="0"/>
              </a:rPr>
              <a:t>roedl.com</a:t>
            </a:r>
          </a:p>
        </p:txBody>
      </p:sp>
    </p:spTree>
    <p:extLst>
      <p:ext uri="{BB962C8B-B14F-4D97-AF65-F5344CB8AC3E}">
        <p14:creationId xmlns:p14="http://schemas.microsoft.com/office/powerpoint/2010/main" val="20823725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)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526298"/>
          </a:xfrm>
        </p:spPr>
        <p:txBody>
          <a:bodyPr/>
          <a:lstStyle/>
          <a:p>
            <a:r>
              <a:rPr lang="de-DE" dirty="0"/>
              <a:t>Folientitel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369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18" name="Bildplatzhalter 1">
            <a:extLst>
              <a:ext uri="{FF2B5EF4-FFF2-40B4-BE49-F238E27FC236}">
                <a16:creationId xmlns:a16="http://schemas.microsoft.com/office/drawing/2014/main" id="{1D328EB5-CDD7-446F-A839-97FCEB44870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6204012" y="116632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9" name="Bildplatzhalter 2">
            <a:extLst>
              <a:ext uri="{FF2B5EF4-FFF2-40B4-BE49-F238E27FC236}">
                <a16:creationId xmlns:a16="http://schemas.microsoft.com/office/drawing/2014/main" id="{3FA1D4C7-E1B1-DE9B-E93E-37334B398BB9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6204012" y="3339338"/>
            <a:ext cx="5868652" cy="3113998"/>
          </a:xfrm>
          <a:custGeom>
            <a:avLst/>
            <a:gdLst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1404180 h 3113998"/>
              <a:gd name="connsiteX11" fmla="*/ 0 w 5868652"/>
              <a:gd name="connsiteY11" fmla="*/ 28719 h 3113998"/>
              <a:gd name="connsiteX12" fmla="*/ 28719 w 5868652"/>
              <a:gd name="connsiteY12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124236 h 3113998"/>
              <a:gd name="connsiteX10" fmla="*/ 0 w 5868652"/>
              <a:gd name="connsiteY10" fmla="*/ 28719 h 3113998"/>
              <a:gd name="connsiteX11" fmla="*/ 28719 w 5868652"/>
              <a:gd name="connsiteY11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1404180 h 3113998"/>
              <a:gd name="connsiteX4" fmla="*/ 5868652 w 5868652"/>
              <a:gd name="connsiteY4" fmla="*/ 2124236 h 3113998"/>
              <a:gd name="connsiteX5" fmla="*/ 5868652 w 5868652"/>
              <a:gd name="connsiteY5" fmla="*/ 3085279 h 3113998"/>
              <a:gd name="connsiteX6" fmla="*/ 5839933 w 5868652"/>
              <a:gd name="connsiteY6" fmla="*/ 3113998 h 3113998"/>
              <a:gd name="connsiteX7" fmla="*/ 28719 w 5868652"/>
              <a:gd name="connsiteY7" fmla="*/ 3113998 h 3113998"/>
              <a:gd name="connsiteX8" fmla="*/ 0 w 5868652"/>
              <a:gd name="connsiteY8" fmla="*/ 3085279 h 3113998"/>
              <a:gd name="connsiteX9" fmla="*/ 0 w 5868652"/>
              <a:gd name="connsiteY9" fmla="*/ 28719 h 3113998"/>
              <a:gd name="connsiteX10" fmla="*/ 28719 w 5868652"/>
              <a:gd name="connsiteY10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2124236 h 3113998"/>
              <a:gd name="connsiteX4" fmla="*/ 5868652 w 5868652"/>
              <a:gd name="connsiteY4" fmla="*/ 3085279 h 3113998"/>
              <a:gd name="connsiteX5" fmla="*/ 5839933 w 5868652"/>
              <a:gd name="connsiteY5" fmla="*/ 3113998 h 3113998"/>
              <a:gd name="connsiteX6" fmla="*/ 28719 w 5868652"/>
              <a:gd name="connsiteY6" fmla="*/ 3113998 h 3113998"/>
              <a:gd name="connsiteX7" fmla="*/ 0 w 5868652"/>
              <a:gd name="connsiteY7" fmla="*/ 3085279 h 3113998"/>
              <a:gd name="connsiteX8" fmla="*/ 0 w 5868652"/>
              <a:gd name="connsiteY8" fmla="*/ 28719 h 3113998"/>
              <a:gd name="connsiteX9" fmla="*/ 28719 w 5868652"/>
              <a:gd name="connsiteY9" fmla="*/ 0 h 3113998"/>
              <a:gd name="connsiteX0" fmla="*/ 28719 w 5868652"/>
              <a:gd name="connsiteY0" fmla="*/ 0 h 3113998"/>
              <a:gd name="connsiteX1" fmla="*/ 5839933 w 5868652"/>
              <a:gd name="connsiteY1" fmla="*/ 0 h 3113998"/>
              <a:gd name="connsiteX2" fmla="*/ 5868652 w 5868652"/>
              <a:gd name="connsiteY2" fmla="*/ 28719 h 3113998"/>
              <a:gd name="connsiteX3" fmla="*/ 5868652 w 5868652"/>
              <a:gd name="connsiteY3" fmla="*/ 3085279 h 3113998"/>
              <a:gd name="connsiteX4" fmla="*/ 5839933 w 5868652"/>
              <a:gd name="connsiteY4" fmla="*/ 3113998 h 3113998"/>
              <a:gd name="connsiteX5" fmla="*/ 28719 w 5868652"/>
              <a:gd name="connsiteY5" fmla="*/ 3113998 h 3113998"/>
              <a:gd name="connsiteX6" fmla="*/ 0 w 5868652"/>
              <a:gd name="connsiteY6" fmla="*/ 3085279 h 3113998"/>
              <a:gd name="connsiteX7" fmla="*/ 0 w 5868652"/>
              <a:gd name="connsiteY7" fmla="*/ 28719 h 3113998"/>
              <a:gd name="connsiteX8" fmla="*/ 28719 w 5868652"/>
              <a:gd name="connsiteY8" fmla="*/ 0 h 31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3113998">
                <a:moveTo>
                  <a:pt x="28719" y="0"/>
                </a:moveTo>
                <a:lnTo>
                  <a:pt x="5839933" y="0"/>
                </a:lnTo>
                <a:cubicBezTo>
                  <a:pt x="5855794" y="0"/>
                  <a:pt x="5868652" y="12858"/>
                  <a:pt x="5868652" y="28719"/>
                </a:cubicBezTo>
                <a:lnTo>
                  <a:pt x="5868652" y="3085279"/>
                </a:lnTo>
                <a:cubicBezTo>
                  <a:pt x="5868652" y="3101140"/>
                  <a:pt x="5855794" y="3113998"/>
                  <a:pt x="5839933" y="3113998"/>
                </a:cubicBezTo>
                <a:lnTo>
                  <a:pt x="28719" y="3113998"/>
                </a:lnTo>
                <a:cubicBezTo>
                  <a:pt x="12858" y="3113998"/>
                  <a:pt x="0" y="3101140"/>
                  <a:pt x="0" y="3085279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CB145701-283F-FF4F-23BD-6E13003C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98169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R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3143672" y="1160747"/>
            <a:ext cx="2844316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384032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9264352" y="1160747"/>
            <a:ext cx="2808312" cy="5292589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E36F262-464B-BA0E-5B0B-B41730B1512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85826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ext &amp; Bild/Icon (vierspaltig L)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9444038" y="1268760"/>
            <a:ext cx="2448607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0" name="Bildplatzhalter 1">
            <a:extLst>
              <a:ext uri="{FF2B5EF4-FFF2-40B4-BE49-F238E27FC236}">
                <a16:creationId xmlns:a16="http://schemas.microsoft.com/office/drawing/2014/main" id="{E31ED5D8-A57E-094F-AD18-652DD6B418E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434" y="1160747"/>
            <a:ext cx="2844316" cy="5292589"/>
          </a:xfrm>
          <a:custGeom>
            <a:avLst/>
            <a:gdLst>
              <a:gd name="connsiteX0" fmla="*/ 28719 w 2844316"/>
              <a:gd name="connsiteY0" fmla="*/ 0 h 5292589"/>
              <a:gd name="connsiteX1" fmla="*/ 1692392 w 2844316"/>
              <a:gd name="connsiteY1" fmla="*/ 0 h 5292589"/>
              <a:gd name="connsiteX2" fmla="*/ 1872076 w 2844316"/>
              <a:gd name="connsiteY2" fmla="*/ 0 h 5292589"/>
              <a:gd name="connsiteX3" fmla="*/ 2124235 w 2844316"/>
              <a:gd name="connsiteY3" fmla="*/ 0 h 5292589"/>
              <a:gd name="connsiteX4" fmla="*/ 2124236 w 2844316"/>
              <a:gd name="connsiteY4" fmla="*/ 0 h 5292589"/>
              <a:gd name="connsiteX5" fmla="*/ 2815597 w 2844316"/>
              <a:gd name="connsiteY5" fmla="*/ 0 h 5292589"/>
              <a:gd name="connsiteX6" fmla="*/ 2844316 w 2844316"/>
              <a:gd name="connsiteY6" fmla="*/ 28719 h 5292589"/>
              <a:gd name="connsiteX7" fmla="*/ 2844316 w 2844316"/>
              <a:gd name="connsiteY7" fmla="*/ 5263870 h 5292589"/>
              <a:gd name="connsiteX8" fmla="*/ 2815597 w 2844316"/>
              <a:gd name="connsiteY8" fmla="*/ 5292589 h 5292589"/>
              <a:gd name="connsiteX9" fmla="*/ 2124236 w 2844316"/>
              <a:gd name="connsiteY9" fmla="*/ 5292589 h 5292589"/>
              <a:gd name="connsiteX10" fmla="*/ 2124235 w 2844316"/>
              <a:gd name="connsiteY10" fmla="*/ 5292589 h 5292589"/>
              <a:gd name="connsiteX11" fmla="*/ 1872076 w 2844316"/>
              <a:gd name="connsiteY11" fmla="*/ 5292589 h 5292589"/>
              <a:gd name="connsiteX12" fmla="*/ 1692392 w 2844316"/>
              <a:gd name="connsiteY12" fmla="*/ 5292589 h 5292589"/>
              <a:gd name="connsiteX13" fmla="*/ 28719 w 2844316"/>
              <a:gd name="connsiteY13" fmla="*/ 5292589 h 5292589"/>
              <a:gd name="connsiteX14" fmla="*/ 0 w 2844316"/>
              <a:gd name="connsiteY14" fmla="*/ 5263870 h 5292589"/>
              <a:gd name="connsiteX15" fmla="*/ 0 w 2844316"/>
              <a:gd name="connsiteY15" fmla="*/ 28719 h 5292589"/>
              <a:gd name="connsiteX16" fmla="*/ 28719 w 2844316"/>
              <a:gd name="connsiteY16" fmla="*/ 0 h 5292589"/>
              <a:gd name="connsiteX0" fmla="*/ 28719 w 2844316"/>
              <a:gd name="connsiteY0" fmla="*/ 0 h 5292589"/>
              <a:gd name="connsiteX1" fmla="*/ 1872076 w 2844316"/>
              <a:gd name="connsiteY1" fmla="*/ 0 h 5292589"/>
              <a:gd name="connsiteX2" fmla="*/ 2124235 w 2844316"/>
              <a:gd name="connsiteY2" fmla="*/ 0 h 5292589"/>
              <a:gd name="connsiteX3" fmla="*/ 2124236 w 2844316"/>
              <a:gd name="connsiteY3" fmla="*/ 0 h 5292589"/>
              <a:gd name="connsiteX4" fmla="*/ 2815597 w 2844316"/>
              <a:gd name="connsiteY4" fmla="*/ 0 h 5292589"/>
              <a:gd name="connsiteX5" fmla="*/ 2844316 w 2844316"/>
              <a:gd name="connsiteY5" fmla="*/ 28719 h 5292589"/>
              <a:gd name="connsiteX6" fmla="*/ 2844316 w 2844316"/>
              <a:gd name="connsiteY6" fmla="*/ 5263870 h 5292589"/>
              <a:gd name="connsiteX7" fmla="*/ 2815597 w 2844316"/>
              <a:gd name="connsiteY7" fmla="*/ 5292589 h 5292589"/>
              <a:gd name="connsiteX8" fmla="*/ 2124236 w 2844316"/>
              <a:gd name="connsiteY8" fmla="*/ 5292589 h 5292589"/>
              <a:gd name="connsiteX9" fmla="*/ 2124235 w 2844316"/>
              <a:gd name="connsiteY9" fmla="*/ 5292589 h 5292589"/>
              <a:gd name="connsiteX10" fmla="*/ 1872076 w 2844316"/>
              <a:gd name="connsiteY10" fmla="*/ 5292589 h 5292589"/>
              <a:gd name="connsiteX11" fmla="*/ 1692392 w 2844316"/>
              <a:gd name="connsiteY11" fmla="*/ 5292589 h 5292589"/>
              <a:gd name="connsiteX12" fmla="*/ 28719 w 2844316"/>
              <a:gd name="connsiteY12" fmla="*/ 5292589 h 5292589"/>
              <a:gd name="connsiteX13" fmla="*/ 0 w 2844316"/>
              <a:gd name="connsiteY13" fmla="*/ 5263870 h 5292589"/>
              <a:gd name="connsiteX14" fmla="*/ 0 w 2844316"/>
              <a:gd name="connsiteY14" fmla="*/ 28719 h 5292589"/>
              <a:gd name="connsiteX15" fmla="*/ 28719 w 2844316"/>
              <a:gd name="connsiteY15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124236 w 2844316"/>
              <a:gd name="connsiteY2" fmla="*/ 0 h 5292589"/>
              <a:gd name="connsiteX3" fmla="*/ 2815597 w 2844316"/>
              <a:gd name="connsiteY3" fmla="*/ 0 h 5292589"/>
              <a:gd name="connsiteX4" fmla="*/ 2844316 w 2844316"/>
              <a:gd name="connsiteY4" fmla="*/ 28719 h 5292589"/>
              <a:gd name="connsiteX5" fmla="*/ 2844316 w 2844316"/>
              <a:gd name="connsiteY5" fmla="*/ 5263870 h 5292589"/>
              <a:gd name="connsiteX6" fmla="*/ 2815597 w 2844316"/>
              <a:gd name="connsiteY6" fmla="*/ 5292589 h 5292589"/>
              <a:gd name="connsiteX7" fmla="*/ 2124236 w 2844316"/>
              <a:gd name="connsiteY7" fmla="*/ 5292589 h 5292589"/>
              <a:gd name="connsiteX8" fmla="*/ 2124235 w 2844316"/>
              <a:gd name="connsiteY8" fmla="*/ 5292589 h 5292589"/>
              <a:gd name="connsiteX9" fmla="*/ 1872076 w 2844316"/>
              <a:gd name="connsiteY9" fmla="*/ 5292589 h 5292589"/>
              <a:gd name="connsiteX10" fmla="*/ 1692392 w 2844316"/>
              <a:gd name="connsiteY10" fmla="*/ 5292589 h 5292589"/>
              <a:gd name="connsiteX11" fmla="*/ 28719 w 2844316"/>
              <a:gd name="connsiteY11" fmla="*/ 5292589 h 5292589"/>
              <a:gd name="connsiteX12" fmla="*/ 0 w 2844316"/>
              <a:gd name="connsiteY12" fmla="*/ 5263870 h 5292589"/>
              <a:gd name="connsiteX13" fmla="*/ 0 w 2844316"/>
              <a:gd name="connsiteY13" fmla="*/ 28719 h 5292589"/>
              <a:gd name="connsiteX14" fmla="*/ 28719 w 2844316"/>
              <a:gd name="connsiteY14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1692392 w 2844316"/>
              <a:gd name="connsiteY9" fmla="*/ 5292589 h 5292589"/>
              <a:gd name="connsiteX10" fmla="*/ 28719 w 2844316"/>
              <a:gd name="connsiteY10" fmla="*/ 5292589 h 5292589"/>
              <a:gd name="connsiteX11" fmla="*/ 0 w 2844316"/>
              <a:gd name="connsiteY11" fmla="*/ 5263870 h 5292589"/>
              <a:gd name="connsiteX12" fmla="*/ 0 w 2844316"/>
              <a:gd name="connsiteY12" fmla="*/ 28719 h 5292589"/>
              <a:gd name="connsiteX13" fmla="*/ 28719 w 2844316"/>
              <a:gd name="connsiteY13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1872076 w 2844316"/>
              <a:gd name="connsiteY8" fmla="*/ 5292589 h 5292589"/>
              <a:gd name="connsiteX9" fmla="*/ 28719 w 2844316"/>
              <a:gd name="connsiteY9" fmla="*/ 5292589 h 5292589"/>
              <a:gd name="connsiteX10" fmla="*/ 0 w 2844316"/>
              <a:gd name="connsiteY10" fmla="*/ 5263870 h 5292589"/>
              <a:gd name="connsiteX11" fmla="*/ 0 w 2844316"/>
              <a:gd name="connsiteY11" fmla="*/ 28719 h 5292589"/>
              <a:gd name="connsiteX12" fmla="*/ 28719 w 2844316"/>
              <a:gd name="connsiteY12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124235 w 2844316"/>
              <a:gd name="connsiteY7" fmla="*/ 5292589 h 5292589"/>
              <a:gd name="connsiteX8" fmla="*/ 28719 w 2844316"/>
              <a:gd name="connsiteY8" fmla="*/ 5292589 h 5292589"/>
              <a:gd name="connsiteX9" fmla="*/ 0 w 2844316"/>
              <a:gd name="connsiteY9" fmla="*/ 5263870 h 5292589"/>
              <a:gd name="connsiteX10" fmla="*/ 0 w 2844316"/>
              <a:gd name="connsiteY10" fmla="*/ 28719 h 5292589"/>
              <a:gd name="connsiteX11" fmla="*/ 28719 w 2844316"/>
              <a:gd name="connsiteY11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124236 w 2844316"/>
              <a:gd name="connsiteY6" fmla="*/ 5292589 h 5292589"/>
              <a:gd name="connsiteX7" fmla="*/ 28719 w 2844316"/>
              <a:gd name="connsiteY7" fmla="*/ 5292589 h 5292589"/>
              <a:gd name="connsiteX8" fmla="*/ 0 w 2844316"/>
              <a:gd name="connsiteY8" fmla="*/ 5263870 h 5292589"/>
              <a:gd name="connsiteX9" fmla="*/ 0 w 2844316"/>
              <a:gd name="connsiteY9" fmla="*/ 28719 h 5292589"/>
              <a:gd name="connsiteX10" fmla="*/ 28719 w 2844316"/>
              <a:gd name="connsiteY10" fmla="*/ 0 h 5292589"/>
              <a:gd name="connsiteX0" fmla="*/ 28719 w 2844316"/>
              <a:gd name="connsiteY0" fmla="*/ 0 h 5292589"/>
              <a:gd name="connsiteX1" fmla="*/ 2124235 w 2844316"/>
              <a:gd name="connsiteY1" fmla="*/ 0 h 5292589"/>
              <a:gd name="connsiteX2" fmla="*/ 2815597 w 2844316"/>
              <a:gd name="connsiteY2" fmla="*/ 0 h 5292589"/>
              <a:gd name="connsiteX3" fmla="*/ 2844316 w 2844316"/>
              <a:gd name="connsiteY3" fmla="*/ 28719 h 5292589"/>
              <a:gd name="connsiteX4" fmla="*/ 2844316 w 2844316"/>
              <a:gd name="connsiteY4" fmla="*/ 5263870 h 5292589"/>
              <a:gd name="connsiteX5" fmla="*/ 2815597 w 2844316"/>
              <a:gd name="connsiteY5" fmla="*/ 5292589 h 5292589"/>
              <a:gd name="connsiteX6" fmla="*/ 28719 w 2844316"/>
              <a:gd name="connsiteY6" fmla="*/ 5292589 h 5292589"/>
              <a:gd name="connsiteX7" fmla="*/ 0 w 2844316"/>
              <a:gd name="connsiteY7" fmla="*/ 5263870 h 5292589"/>
              <a:gd name="connsiteX8" fmla="*/ 0 w 2844316"/>
              <a:gd name="connsiteY8" fmla="*/ 28719 h 5292589"/>
              <a:gd name="connsiteX9" fmla="*/ 28719 w 2844316"/>
              <a:gd name="connsiteY9" fmla="*/ 0 h 5292589"/>
              <a:gd name="connsiteX0" fmla="*/ 28719 w 2844316"/>
              <a:gd name="connsiteY0" fmla="*/ 0 h 5292589"/>
              <a:gd name="connsiteX1" fmla="*/ 2815597 w 2844316"/>
              <a:gd name="connsiteY1" fmla="*/ 0 h 5292589"/>
              <a:gd name="connsiteX2" fmla="*/ 2844316 w 2844316"/>
              <a:gd name="connsiteY2" fmla="*/ 28719 h 5292589"/>
              <a:gd name="connsiteX3" fmla="*/ 2844316 w 2844316"/>
              <a:gd name="connsiteY3" fmla="*/ 5263870 h 5292589"/>
              <a:gd name="connsiteX4" fmla="*/ 2815597 w 2844316"/>
              <a:gd name="connsiteY4" fmla="*/ 5292589 h 5292589"/>
              <a:gd name="connsiteX5" fmla="*/ 28719 w 2844316"/>
              <a:gd name="connsiteY5" fmla="*/ 5292589 h 5292589"/>
              <a:gd name="connsiteX6" fmla="*/ 0 w 2844316"/>
              <a:gd name="connsiteY6" fmla="*/ 5263870 h 5292589"/>
              <a:gd name="connsiteX7" fmla="*/ 0 w 2844316"/>
              <a:gd name="connsiteY7" fmla="*/ 28719 h 5292589"/>
              <a:gd name="connsiteX8" fmla="*/ 28719 w 2844316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5292589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5263870"/>
                </a:lnTo>
                <a:cubicBezTo>
                  <a:pt x="2844316" y="5279731"/>
                  <a:pt x="2831458" y="5292589"/>
                  <a:pt x="2815597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5B04F5B-9D90-CB00-2AD7-2FA0271CEB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325146" y="1268760"/>
            <a:ext cx="2484000" cy="50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27" name="Bildplatzhalter 2">
            <a:extLst>
              <a:ext uri="{FF2B5EF4-FFF2-40B4-BE49-F238E27FC236}">
                <a16:creationId xmlns:a16="http://schemas.microsoft.com/office/drawing/2014/main" id="{8D7A8C78-A8D1-0165-8FB5-6519F827EB2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 bwMode="gray">
          <a:xfrm>
            <a:off x="119063" y="1160747"/>
            <a:ext cx="2808312" cy="5292589"/>
          </a:xfrm>
          <a:custGeom>
            <a:avLst/>
            <a:gdLst>
              <a:gd name="connsiteX0" fmla="*/ 28719 w 2808312"/>
              <a:gd name="connsiteY0" fmla="*/ 0 h 5292589"/>
              <a:gd name="connsiteX1" fmla="*/ 684076 w 2808312"/>
              <a:gd name="connsiteY1" fmla="*/ 0 h 5292589"/>
              <a:gd name="connsiteX2" fmla="*/ 1260140 w 2808312"/>
              <a:gd name="connsiteY2" fmla="*/ 0 h 5292589"/>
              <a:gd name="connsiteX3" fmla="*/ 2779593 w 2808312"/>
              <a:gd name="connsiteY3" fmla="*/ 0 h 5292589"/>
              <a:gd name="connsiteX4" fmla="*/ 2808312 w 2808312"/>
              <a:gd name="connsiteY4" fmla="*/ 28719 h 5292589"/>
              <a:gd name="connsiteX5" fmla="*/ 2808312 w 2808312"/>
              <a:gd name="connsiteY5" fmla="*/ 5263870 h 5292589"/>
              <a:gd name="connsiteX6" fmla="*/ 2779593 w 2808312"/>
              <a:gd name="connsiteY6" fmla="*/ 5292589 h 5292589"/>
              <a:gd name="connsiteX7" fmla="*/ 1260140 w 2808312"/>
              <a:gd name="connsiteY7" fmla="*/ 5292589 h 5292589"/>
              <a:gd name="connsiteX8" fmla="*/ 684076 w 2808312"/>
              <a:gd name="connsiteY8" fmla="*/ 5292589 h 5292589"/>
              <a:gd name="connsiteX9" fmla="*/ 28719 w 2808312"/>
              <a:gd name="connsiteY9" fmla="*/ 5292589 h 5292589"/>
              <a:gd name="connsiteX10" fmla="*/ 0 w 2808312"/>
              <a:gd name="connsiteY10" fmla="*/ 5263870 h 5292589"/>
              <a:gd name="connsiteX11" fmla="*/ 0 w 2808312"/>
              <a:gd name="connsiteY11" fmla="*/ 28719 h 5292589"/>
              <a:gd name="connsiteX12" fmla="*/ 28719 w 2808312"/>
              <a:gd name="connsiteY12" fmla="*/ 0 h 5292589"/>
              <a:gd name="connsiteX0" fmla="*/ 28719 w 2808312"/>
              <a:gd name="connsiteY0" fmla="*/ 0 h 5292589"/>
              <a:gd name="connsiteX1" fmla="*/ 1260140 w 2808312"/>
              <a:gd name="connsiteY1" fmla="*/ 0 h 5292589"/>
              <a:gd name="connsiteX2" fmla="*/ 2779593 w 2808312"/>
              <a:gd name="connsiteY2" fmla="*/ 0 h 5292589"/>
              <a:gd name="connsiteX3" fmla="*/ 2808312 w 2808312"/>
              <a:gd name="connsiteY3" fmla="*/ 28719 h 5292589"/>
              <a:gd name="connsiteX4" fmla="*/ 2808312 w 2808312"/>
              <a:gd name="connsiteY4" fmla="*/ 5263870 h 5292589"/>
              <a:gd name="connsiteX5" fmla="*/ 2779593 w 2808312"/>
              <a:gd name="connsiteY5" fmla="*/ 5292589 h 5292589"/>
              <a:gd name="connsiteX6" fmla="*/ 1260140 w 2808312"/>
              <a:gd name="connsiteY6" fmla="*/ 5292589 h 5292589"/>
              <a:gd name="connsiteX7" fmla="*/ 684076 w 2808312"/>
              <a:gd name="connsiteY7" fmla="*/ 5292589 h 5292589"/>
              <a:gd name="connsiteX8" fmla="*/ 28719 w 2808312"/>
              <a:gd name="connsiteY8" fmla="*/ 5292589 h 5292589"/>
              <a:gd name="connsiteX9" fmla="*/ 0 w 2808312"/>
              <a:gd name="connsiteY9" fmla="*/ 5263870 h 5292589"/>
              <a:gd name="connsiteX10" fmla="*/ 0 w 2808312"/>
              <a:gd name="connsiteY10" fmla="*/ 28719 h 5292589"/>
              <a:gd name="connsiteX11" fmla="*/ 28719 w 2808312"/>
              <a:gd name="connsiteY11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684076 w 2808312"/>
              <a:gd name="connsiteY6" fmla="*/ 5292589 h 5292589"/>
              <a:gd name="connsiteX7" fmla="*/ 28719 w 2808312"/>
              <a:gd name="connsiteY7" fmla="*/ 5292589 h 5292589"/>
              <a:gd name="connsiteX8" fmla="*/ 0 w 2808312"/>
              <a:gd name="connsiteY8" fmla="*/ 5263870 h 5292589"/>
              <a:gd name="connsiteX9" fmla="*/ 0 w 2808312"/>
              <a:gd name="connsiteY9" fmla="*/ 28719 h 5292589"/>
              <a:gd name="connsiteX10" fmla="*/ 28719 w 2808312"/>
              <a:gd name="connsiteY10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1260140 w 2808312"/>
              <a:gd name="connsiteY5" fmla="*/ 5292589 h 5292589"/>
              <a:gd name="connsiteX6" fmla="*/ 28719 w 2808312"/>
              <a:gd name="connsiteY6" fmla="*/ 5292589 h 5292589"/>
              <a:gd name="connsiteX7" fmla="*/ 0 w 2808312"/>
              <a:gd name="connsiteY7" fmla="*/ 5263870 h 5292589"/>
              <a:gd name="connsiteX8" fmla="*/ 0 w 2808312"/>
              <a:gd name="connsiteY8" fmla="*/ 28719 h 5292589"/>
              <a:gd name="connsiteX9" fmla="*/ 28719 w 2808312"/>
              <a:gd name="connsiteY9" fmla="*/ 0 h 5292589"/>
              <a:gd name="connsiteX0" fmla="*/ 28719 w 2808312"/>
              <a:gd name="connsiteY0" fmla="*/ 0 h 5292589"/>
              <a:gd name="connsiteX1" fmla="*/ 2779593 w 2808312"/>
              <a:gd name="connsiteY1" fmla="*/ 0 h 5292589"/>
              <a:gd name="connsiteX2" fmla="*/ 2808312 w 2808312"/>
              <a:gd name="connsiteY2" fmla="*/ 28719 h 5292589"/>
              <a:gd name="connsiteX3" fmla="*/ 2808312 w 2808312"/>
              <a:gd name="connsiteY3" fmla="*/ 5263870 h 5292589"/>
              <a:gd name="connsiteX4" fmla="*/ 2779593 w 2808312"/>
              <a:gd name="connsiteY4" fmla="*/ 5292589 h 5292589"/>
              <a:gd name="connsiteX5" fmla="*/ 28719 w 2808312"/>
              <a:gd name="connsiteY5" fmla="*/ 5292589 h 5292589"/>
              <a:gd name="connsiteX6" fmla="*/ 0 w 2808312"/>
              <a:gd name="connsiteY6" fmla="*/ 5263870 h 5292589"/>
              <a:gd name="connsiteX7" fmla="*/ 0 w 2808312"/>
              <a:gd name="connsiteY7" fmla="*/ 28719 h 5292589"/>
              <a:gd name="connsiteX8" fmla="*/ 28719 w 2808312"/>
              <a:gd name="connsiteY8" fmla="*/ 0 h 529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5292589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5263870"/>
                </a:lnTo>
                <a:cubicBezTo>
                  <a:pt x="2808312" y="5279731"/>
                  <a:pt x="2795454" y="5292589"/>
                  <a:pt x="2779593" y="5292589"/>
                </a:cubicBezTo>
                <a:lnTo>
                  <a:pt x="28719" y="5292589"/>
                </a:lnTo>
                <a:cubicBezTo>
                  <a:pt x="12858" y="5292589"/>
                  <a:pt x="0" y="5279731"/>
                  <a:pt x="0" y="526387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69AA19C-0EEA-2490-1E14-E4BA73EEE3B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47288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15" name="Bildplatzhalter 1">
            <a:extLst>
              <a:ext uri="{FF2B5EF4-FFF2-40B4-BE49-F238E27FC236}">
                <a16:creationId xmlns:a16="http://schemas.microsoft.com/office/drawing/2014/main" id="{2AD4B567-78D8-4ABA-2AB1-6F8695FFDF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5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14015 w 5871008"/>
              <a:gd name="connsiteY10" fmla="*/ 3058828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6266FC98-81D6-99B7-D037-48322CC3C58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6204012" y="1160747"/>
            <a:ext cx="5871008" cy="3312369"/>
          </a:xfrm>
          <a:custGeom>
            <a:avLst/>
            <a:gdLst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08740 h 3312369"/>
              <a:gd name="connsiteX11" fmla="*/ 0 w 5871008"/>
              <a:gd name="connsiteY11" fmla="*/ 28719 h 3312369"/>
              <a:gd name="connsiteX12" fmla="*/ 28719 w 5871008"/>
              <a:gd name="connsiteY12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3103629 h 3312369"/>
              <a:gd name="connsiteX10" fmla="*/ 0 w 5871008"/>
              <a:gd name="connsiteY10" fmla="*/ 28719 h 3312369"/>
              <a:gd name="connsiteX11" fmla="*/ 28719 w 5871008"/>
              <a:gd name="connsiteY11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208740 h 3312369"/>
              <a:gd name="connsiteX4" fmla="*/ 5871008 w 5871008"/>
              <a:gd name="connsiteY4" fmla="*/ 3103629 h 3312369"/>
              <a:gd name="connsiteX5" fmla="*/ 5871008 w 5871008"/>
              <a:gd name="connsiteY5" fmla="*/ 3283650 h 3312369"/>
              <a:gd name="connsiteX6" fmla="*/ 5842289 w 5871008"/>
              <a:gd name="connsiteY6" fmla="*/ 3312369 h 3312369"/>
              <a:gd name="connsiteX7" fmla="*/ 28719 w 5871008"/>
              <a:gd name="connsiteY7" fmla="*/ 3312369 h 3312369"/>
              <a:gd name="connsiteX8" fmla="*/ 0 w 5871008"/>
              <a:gd name="connsiteY8" fmla="*/ 3283650 h 3312369"/>
              <a:gd name="connsiteX9" fmla="*/ 0 w 5871008"/>
              <a:gd name="connsiteY9" fmla="*/ 28719 h 3312369"/>
              <a:gd name="connsiteX10" fmla="*/ 28719 w 5871008"/>
              <a:gd name="connsiteY10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103629 h 3312369"/>
              <a:gd name="connsiteX4" fmla="*/ 5871008 w 5871008"/>
              <a:gd name="connsiteY4" fmla="*/ 3283650 h 3312369"/>
              <a:gd name="connsiteX5" fmla="*/ 5842289 w 5871008"/>
              <a:gd name="connsiteY5" fmla="*/ 3312369 h 3312369"/>
              <a:gd name="connsiteX6" fmla="*/ 28719 w 5871008"/>
              <a:gd name="connsiteY6" fmla="*/ 3312369 h 3312369"/>
              <a:gd name="connsiteX7" fmla="*/ 0 w 5871008"/>
              <a:gd name="connsiteY7" fmla="*/ 3283650 h 3312369"/>
              <a:gd name="connsiteX8" fmla="*/ 0 w 5871008"/>
              <a:gd name="connsiteY8" fmla="*/ 28719 h 3312369"/>
              <a:gd name="connsiteX9" fmla="*/ 28719 w 5871008"/>
              <a:gd name="connsiteY9" fmla="*/ 0 h 3312369"/>
              <a:gd name="connsiteX0" fmla="*/ 28719 w 5871008"/>
              <a:gd name="connsiteY0" fmla="*/ 0 h 3312369"/>
              <a:gd name="connsiteX1" fmla="*/ 5842289 w 5871008"/>
              <a:gd name="connsiteY1" fmla="*/ 0 h 3312369"/>
              <a:gd name="connsiteX2" fmla="*/ 5871008 w 5871008"/>
              <a:gd name="connsiteY2" fmla="*/ 28719 h 3312369"/>
              <a:gd name="connsiteX3" fmla="*/ 5871008 w 5871008"/>
              <a:gd name="connsiteY3" fmla="*/ 3283650 h 3312369"/>
              <a:gd name="connsiteX4" fmla="*/ 5842289 w 5871008"/>
              <a:gd name="connsiteY4" fmla="*/ 3312369 h 3312369"/>
              <a:gd name="connsiteX5" fmla="*/ 28719 w 5871008"/>
              <a:gd name="connsiteY5" fmla="*/ 3312369 h 3312369"/>
              <a:gd name="connsiteX6" fmla="*/ 0 w 5871008"/>
              <a:gd name="connsiteY6" fmla="*/ 3283650 h 3312369"/>
              <a:gd name="connsiteX7" fmla="*/ 0 w 5871008"/>
              <a:gd name="connsiteY7" fmla="*/ 28719 h 3312369"/>
              <a:gd name="connsiteX8" fmla="*/ 28719 w 5871008"/>
              <a:gd name="connsiteY8" fmla="*/ 0 h 331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3312369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3283650"/>
                </a:lnTo>
                <a:cubicBezTo>
                  <a:pt x="5871008" y="3299511"/>
                  <a:pt x="5858150" y="3312369"/>
                  <a:pt x="5842289" y="3312369"/>
                </a:cubicBezTo>
                <a:lnTo>
                  <a:pt x="28719" y="3312369"/>
                </a:lnTo>
                <a:cubicBezTo>
                  <a:pt x="12858" y="3312369"/>
                  <a:pt x="0" y="3299511"/>
                  <a:pt x="0" y="3283650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38EC25-29D0-97B6-FAD6-CF429140D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384032" y="4761147"/>
            <a:ext cx="5508000" cy="1584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ED2D823-D96D-592E-F07F-2356CE8D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29452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/>
              <a:t>Folientitel bearbeiten (maximal einzeilig)</a:t>
            </a:r>
          </a:p>
        </p:txBody>
      </p:sp>
      <p:sp>
        <p:nvSpPr>
          <p:cNvPr id="71" name="Bildplatzhalter 1">
            <a:extLst>
              <a:ext uri="{FF2B5EF4-FFF2-40B4-BE49-F238E27FC236}">
                <a16:creationId xmlns:a16="http://schemas.microsoft.com/office/drawing/2014/main" id="{33A1A684-BD26-D454-169A-A7E10B1A3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1193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568779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568779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1591281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2" name="Bildplatzhalter 2">
            <a:extLst>
              <a:ext uri="{FF2B5EF4-FFF2-40B4-BE49-F238E27FC236}">
                <a16:creationId xmlns:a16="http://schemas.microsoft.com/office/drawing/2014/main" id="{FD056CF7-FD97-FF42-8519-AC9D334BDB5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187788" y="1160748"/>
            <a:ext cx="3816424" cy="2160060"/>
          </a:xfrm>
          <a:custGeom>
            <a:avLst/>
            <a:gdLst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568779 h 2160060"/>
              <a:gd name="connsiteX15" fmla="*/ 0 w 3816424"/>
              <a:gd name="connsiteY15" fmla="*/ 28719 h 2160060"/>
              <a:gd name="connsiteX16" fmla="*/ 28719 w 3816424"/>
              <a:gd name="connsiteY16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1591281 h 2160060"/>
              <a:gd name="connsiteX14" fmla="*/ 0 w 3816424"/>
              <a:gd name="connsiteY14" fmla="*/ 28719 h 2160060"/>
              <a:gd name="connsiteX15" fmla="*/ 28719 w 3816424"/>
              <a:gd name="connsiteY15" fmla="*/ 0 h 2160060"/>
              <a:gd name="connsiteX0" fmla="*/ 28719 w 3816424"/>
              <a:gd name="connsiteY0" fmla="*/ 0 h 2160060"/>
              <a:gd name="connsiteX1" fmla="*/ 1036831 w 3816424"/>
              <a:gd name="connsiteY1" fmla="*/ 0 h 2160060"/>
              <a:gd name="connsiteX2" fmla="*/ 2779593 w 3816424"/>
              <a:gd name="connsiteY2" fmla="*/ 0 h 2160060"/>
              <a:gd name="connsiteX3" fmla="*/ 3787705 w 3816424"/>
              <a:gd name="connsiteY3" fmla="*/ 0 h 2160060"/>
              <a:gd name="connsiteX4" fmla="*/ 3816424 w 3816424"/>
              <a:gd name="connsiteY4" fmla="*/ 28719 h 2160060"/>
              <a:gd name="connsiteX5" fmla="*/ 3816424 w 3816424"/>
              <a:gd name="connsiteY5" fmla="*/ 568779 h 2160060"/>
              <a:gd name="connsiteX6" fmla="*/ 3816424 w 3816424"/>
              <a:gd name="connsiteY6" fmla="*/ 1591281 h 2160060"/>
              <a:gd name="connsiteX7" fmla="*/ 3816424 w 3816424"/>
              <a:gd name="connsiteY7" fmla="*/ 2131341 h 2160060"/>
              <a:gd name="connsiteX8" fmla="*/ 3787705 w 3816424"/>
              <a:gd name="connsiteY8" fmla="*/ 2160060 h 2160060"/>
              <a:gd name="connsiteX9" fmla="*/ 2779593 w 3816424"/>
              <a:gd name="connsiteY9" fmla="*/ 2160060 h 2160060"/>
              <a:gd name="connsiteX10" fmla="*/ 1036831 w 3816424"/>
              <a:gd name="connsiteY10" fmla="*/ 2160060 h 2160060"/>
              <a:gd name="connsiteX11" fmla="*/ 28719 w 3816424"/>
              <a:gd name="connsiteY11" fmla="*/ 2160060 h 2160060"/>
              <a:gd name="connsiteX12" fmla="*/ 0 w 3816424"/>
              <a:gd name="connsiteY12" fmla="*/ 2131341 h 2160060"/>
              <a:gd name="connsiteX13" fmla="*/ 0 w 3816424"/>
              <a:gd name="connsiteY13" fmla="*/ 28719 h 2160060"/>
              <a:gd name="connsiteX14" fmla="*/ 28719 w 3816424"/>
              <a:gd name="connsiteY14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1036831 w 3816424"/>
              <a:gd name="connsiteY9" fmla="*/ 2160060 h 2160060"/>
              <a:gd name="connsiteX10" fmla="*/ 28719 w 3816424"/>
              <a:gd name="connsiteY10" fmla="*/ 2160060 h 2160060"/>
              <a:gd name="connsiteX11" fmla="*/ 0 w 3816424"/>
              <a:gd name="connsiteY11" fmla="*/ 2131341 h 2160060"/>
              <a:gd name="connsiteX12" fmla="*/ 0 w 3816424"/>
              <a:gd name="connsiteY12" fmla="*/ 28719 h 2160060"/>
              <a:gd name="connsiteX13" fmla="*/ 28719 w 3816424"/>
              <a:gd name="connsiteY13" fmla="*/ 0 h 2160060"/>
              <a:gd name="connsiteX0" fmla="*/ 28719 w 3816424"/>
              <a:gd name="connsiteY0" fmla="*/ 0 h 2160060"/>
              <a:gd name="connsiteX1" fmla="*/ 2779593 w 3816424"/>
              <a:gd name="connsiteY1" fmla="*/ 0 h 2160060"/>
              <a:gd name="connsiteX2" fmla="*/ 3787705 w 3816424"/>
              <a:gd name="connsiteY2" fmla="*/ 0 h 2160060"/>
              <a:gd name="connsiteX3" fmla="*/ 3816424 w 3816424"/>
              <a:gd name="connsiteY3" fmla="*/ 28719 h 2160060"/>
              <a:gd name="connsiteX4" fmla="*/ 3816424 w 3816424"/>
              <a:gd name="connsiteY4" fmla="*/ 568779 h 2160060"/>
              <a:gd name="connsiteX5" fmla="*/ 3816424 w 3816424"/>
              <a:gd name="connsiteY5" fmla="*/ 1591281 h 2160060"/>
              <a:gd name="connsiteX6" fmla="*/ 3816424 w 3816424"/>
              <a:gd name="connsiteY6" fmla="*/ 2131341 h 2160060"/>
              <a:gd name="connsiteX7" fmla="*/ 3787705 w 3816424"/>
              <a:gd name="connsiteY7" fmla="*/ 2160060 h 2160060"/>
              <a:gd name="connsiteX8" fmla="*/ 2779593 w 3816424"/>
              <a:gd name="connsiteY8" fmla="*/ 2160060 h 2160060"/>
              <a:gd name="connsiteX9" fmla="*/ 28719 w 3816424"/>
              <a:gd name="connsiteY9" fmla="*/ 2160060 h 2160060"/>
              <a:gd name="connsiteX10" fmla="*/ 0 w 3816424"/>
              <a:gd name="connsiteY10" fmla="*/ 2131341 h 2160060"/>
              <a:gd name="connsiteX11" fmla="*/ 0 w 3816424"/>
              <a:gd name="connsiteY11" fmla="*/ 28719 h 2160060"/>
              <a:gd name="connsiteX12" fmla="*/ 28719 w 3816424"/>
              <a:gd name="connsiteY12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779593 w 3816424"/>
              <a:gd name="connsiteY7" fmla="*/ 2160060 h 2160060"/>
              <a:gd name="connsiteX8" fmla="*/ 28719 w 3816424"/>
              <a:gd name="connsiteY8" fmla="*/ 2160060 h 2160060"/>
              <a:gd name="connsiteX9" fmla="*/ 0 w 3816424"/>
              <a:gd name="connsiteY9" fmla="*/ 2131341 h 2160060"/>
              <a:gd name="connsiteX10" fmla="*/ 0 w 3816424"/>
              <a:gd name="connsiteY10" fmla="*/ 28719 h 2160060"/>
              <a:gd name="connsiteX11" fmla="*/ 28719 w 3816424"/>
              <a:gd name="connsiteY11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568779 h 2160060"/>
              <a:gd name="connsiteX4" fmla="*/ 3816424 w 3816424"/>
              <a:gd name="connsiteY4" fmla="*/ 1591281 h 2160060"/>
              <a:gd name="connsiteX5" fmla="*/ 3816424 w 3816424"/>
              <a:gd name="connsiteY5" fmla="*/ 2131341 h 2160060"/>
              <a:gd name="connsiteX6" fmla="*/ 3787705 w 3816424"/>
              <a:gd name="connsiteY6" fmla="*/ 2160060 h 2160060"/>
              <a:gd name="connsiteX7" fmla="*/ 28719 w 3816424"/>
              <a:gd name="connsiteY7" fmla="*/ 2160060 h 2160060"/>
              <a:gd name="connsiteX8" fmla="*/ 0 w 3816424"/>
              <a:gd name="connsiteY8" fmla="*/ 2131341 h 2160060"/>
              <a:gd name="connsiteX9" fmla="*/ 0 w 3816424"/>
              <a:gd name="connsiteY9" fmla="*/ 28719 h 2160060"/>
              <a:gd name="connsiteX10" fmla="*/ 28719 w 3816424"/>
              <a:gd name="connsiteY10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1591281 h 2160060"/>
              <a:gd name="connsiteX4" fmla="*/ 3816424 w 3816424"/>
              <a:gd name="connsiteY4" fmla="*/ 2131341 h 2160060"/>
              <a:gd name="connsiteX5" fmla="*/ 3787705 w 3816424"/>
              <a:gd name="connsiteY5" fmla="*/ 2160060 h 2160060"/>
              <a:gd name="connsiteX6" fmla="*/ 28719 w 3816424"/>
              <a:gd name="connsiteY6" fmla="*/ 2160060 h 2160060"/>
              <a:gd name="connsiteX7" fmla="*/ 0 w 3816424"/>
              <a:gd name="connsiteY7" fmla="*/ 2131341 h 2160060"/>
              <a:gd name="connsiteX8" fmla="*/ 0 w 3816424"/>
              <a:gd name="connsiteY8" fmla="*/ 28719 h 2160060"/>
              <a:gd name="connsiteX9" fmla="*/ 28719 w 3816424"/>
              <a:gd name="connsiteY9" fmla="*/ 0 h 2160060"/>
              <a:gd name="connsiteX0" fmla="*/ 28719 w 3816424"/>
              <a:gd name="connsiteY0" fmla="*/ 0 h 2160060"/>
              <a:gd name="connsiteX1" fmla="*/ 3787705 w 3816424"/>
              <a:gd name="connsiteY1" fmla="*/ 0 h 2160060"/>
              <a:gd name="connsiteX2" fmla="*/ 3816424 w 3816424"/>
              <a:gd name="connsiteY2" fmla="*/ 28719 h 2160060"/>
              <a:gd name="connsiteX3" fmla="*/ 3816424 w 3816424"/>
              <a:gd name="connsiteY3" fmla="*/ 2131341 h 2160060"/>
              <a:gd name="connsiteX4" fmla="*/ 3787705 w 3816424"/>
              <a:gd name="connsiteY4" fmla="*/ 2160060 h 2160060"/>
              <a:gd name="connsiteX5" fmla="*/ 28719 w 3816424"/>
              <a:gd name="connsiteY5" fmla="*/ 2160060 h 2160060"/>
              <a:gd name="connsiteX6" fmla="*/ 0 w 3816424"/>
              <a:gd name="connsiteY6" fmla="*/ 2131341 h 2160060"/>
              <a:gd name="connsiteX7" fmla="*/ 0 w 3816424"/>
              <a:gd name="connsiteY7" fmla="*/ 28719 h 2160060"/>
              <a:gd name="connsiteX8" fmla="*/ 28719 w 3816424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6424" h="2160060">
                <a:moveTo>
                  <a:pt x="28719" y="0"/>
                </a:moveTo>
                <a:lnTo>
                  <a:pt x="3787705" y="0"/>
                </a:lnTo>
                <a:cubicBezTo>
                  <a:pt x="3803566" y="0"/>
                  <a:pt x="3816424" y="12858"/>
                  <a:pt x="3816424" y="28719"/>
                </a:cubicBezTo>
                <a:lnTo>
                  <a:pt x="3816424" y="2131341"/>
                </a:lnTo>
                <a:cubicBezTo>
                  <a:pt x="3816424" y="2147202"/>
                  <a:pt x="3803566" y="2160060"/>
                  <a:pt x="3787705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7" name="Textplatzhalter 3">
            <a:extLst>
              <a:ext uri="{FF2B5EF4-FFF2-40B4-BE49-F238E27FC236}">
                <a16:creationId xmlns:a16="http://schemas.microsoft.com/office/drawing/2014/main" id="{C3FBDA4F-7DA5-3D23-0640-E325D7D766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367808" y="3609020"/>
            <a:ext cx="3456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74" name="Bildplatzhalter 3">
            <a:extLst>
              <a:ext uri="{FF2B5EF4-FFF2-40B4-BE49-F238E27FC236}">
                <a16:creationId xmlns:a16="http://schemas.microsoft.com/office/drawing/2014/main" id="{8C001FAD-8557-6166-3D9C-AC6027FDF4E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 bwMode="gray">
          <a:xfrm>
            <a:off x="8220236" y="1160748"/>
            <a:ext cx="3852428" cy="2160060"/>
          </a:xfrm>
          <a:custGeom>
            <a:avLst/>
            <a:gdLst>
              <a:gd name="connsiteX0" fmla="*/ 28719 w 3852428"/>
              <a:gd name="connsiteY0" fmla="*/ 0 h 2160060"/>
              <a:gd name="connsiteX1" fmla="*/ 1072835 w 3852428"/>
              <a:gd name="connsiteY1" fmla="*/ 0 h 2160060"/>
              <a:gd name="connsiteX2" fmla="*/ 2779593 w 3852428"/>
              <a:gd name="connsiteY2" fmla="*/ 0 h 2160060"/>
              <a:gd name="connsiteX3" fmla="*/ 3823709 w 3852428"/>
              <a:gd name="connsiteY3" fmla="*/ 0 h 2160060"/>
              <a:gd name="connsiteX4" fmla="*/ 3852428 w 3852428"/>
              <a:gd name="connsiteY4" fmla="*/ 28719 h 2160060"/>
              <a:gd name="connsiteX5" fmla="*/ 3852428 w 3852428"/>
              <a:gd name="connsiteY5" fmla="*/ 568779 h 2160060"/>
              <a:gd name="connsiteX6" fmla="*/ 3852428 w 3852428"/>
              <a:gd name="connsiteY6" fmla="*/ 1591281 h 2160060"/>
              <a:gd name="connsiteX7" fmla="*/ 3852428 w 3852428"/>
              <a:gd name="connsiteY7" fmla="*/ 2131341 h 2160060"/>
              <a:gd name="connsiteX8" fmla="*/ 3823709 w 3852428"/>
              <a:gd name="connsiteY8" fmla="*/ 2160060 h 2160060"/>
              <a:gd name="connsiteX9" fmla="*/ 2779593 w 3852428"/>
              <a:gd name="connsiteY9" fmla="*/ 2160060 h 2160060"/>
              <a:gd name="connsiteX10" fmla="*/ 1072835 w 3852428"/>
              <a:gd name="connsiteY10" fmla="*/ 2160060 h 2160060"/>
              <a:gd name="connsiteX11" fmla="*/ 28719 w 3852428"/>
              <a:gd name="connsiteY11" fmla="*/ 2160060 h 2160060"/>
              <a:gd name="connsiteX12" fmla="*/ 0 w 3852428"/>
              <a:gd name="connsiteY12" fmla="*/ 2131341 h 2160060"/>
              <a:gd name="connsiteX13" fmla="*/ 0 w 3852428"/>
              <a:gd name="connsiteY13" fmla="*/ 568779 h 2160060"/>
              <a:gd name="connsiteX14" fmla="*/ 0 w 3852428"/>
              <a:gd name="connsiteY14" fmla="*/ 568779 h 2160060"/>
              <a:gd name="connsiteX15" fmla="*/ 0 w 3852428"/>
              <a:gd name="connsiteY15" fmla="*/ 28719 h 2160060"/>
              <a:gd name="connsiteX16" fmla="*/ 28719 w 3852428"/>
              <a:gd name="connsiteY16" fmla="*/ 0 h 2160060"/>
              <a:gd name="connsiteX0" fmla="*/ 28719 w 3852428"/>
              <a:gd name="connsiteY0" fmla="*/ 0 h 2160060"/>
              <a:gd name="connsiteX1" fmla="*/ 2779593 w 3852428"/>
              <a:gd name="connsiteY1" fmla="*/ 0 h 2160060"/>
              <a:gd name="connsiteX2" fmla="*/ 3823709 w 3852428"/>
              <a:gd name="connsiteY2" fmla="*/ 0 h 2160060"/>
              <a:gd name="connsiteX3" fmla="*/ 3852428 w 3852428"/>
              <a:gd name="connsiteY3" fmla="*/ 28719 h 2160060"/>
              <a:gd name="connsiteX4" fmla="*/ 3852428 w 3852428"/>
              <a:gd name="connsiteY4" fmla="*/ 568779 h 2160060"/>
              <a:gd name="connsiteX5" fmla="*/ 3852428 w 3852428"/>
              <a:gd name="connsiteY5" fmla="*/ 1591281 h 2160060"/>
              <a:gd name="connsiteX6" fmla="*/ 3852428 w 3852428"/>
              <a:gd name="connsiteY6" fmla="*/ 2131341 h 2160060"/>
              <a:gd name="connsiteX7" fmla="*/ 3823709 w 3852428"/>
              <a:gd name="connsiteY7" fmla="*/ 2160060 h 2160060"/>
              <a:gd name="connsiteX8" fmla="*/ 2779593 w 3852428"/>
              <a:gd name="connsiteY8" fmla="*/ 2160060 h 2160060"/>
              <a:gd name="connsiteX9" fmla="*/ 1072835 w 3852428"/>
              <a:gd name="connsiteY9" fmla="*/ 2160060 h 2160060"/>
              <a:gd name="connsiteX10" fmla="*/ 28719 w 3852428"/>
              <a:gd name="connsiteY10" fmla="*/ 2160060 h 2160060"/>
              <a:gd name="connsiteX11" fmla="*/ 0 w 3852428"/>
              <a:gd name="connsiteY11" fmla="*/ 2131341 h 2160060"/>
              <a:gd name="connsiteX12" fmla="*/ 0 w 3852428"/>
              <a:gd name="connsiteY12" fmla="*/ 568779 h 2160060"/>
              <a:gd name="connsiteX13" fmla="*/ 0 w 3852428"/>
              <a:gd name="connsiteY13" fmla="*/ 568779 h 2160060"/>
              <a:gd name="connsiteX14" fmla="*/ 0 w 3852428"/>
              <a:gd name="connsiteY14" fmla="*/ 28719 h 2160060"/>
              <a:gd name="connsiteX15" fmla="*/ 28719 w 3852428"/>
              <a:gd name="connsiteY15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568779 h 2160060"/>
              <a:gd name="connsiteX13" fmla="*/ 0 w 3852428"/>
              <a:gd name="connsiteY13" fmla="*/ 28719 h 2160060"/>
              <a:gd name="connsiteX14" fmla="*/ 28719 w 3852428"/>
              <a:gd name="connsiteY14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568779 h 2160060"/>
              <a:gd name="connsiteX12" fmla="*/ 0 w 3852428"/>
              <a:gd name="connsiteY12" fmla="*/ 28719 h 2160060"/>
              <a:gd name="connsiteX13" fmla="*/ 28719 w 3852428"/>
              <a:gd name="connsiteY13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1072835 w 3852428"/>
              <a:gd name="connsiteY8" fmla="*/ 2160060 h 2160060"/>
              <a:gd name="connsiteX9" fmla="*/ 28719 w 3852428"/>
              <a:gd name="connsiteY9" fmla="*/ 2160060 h 2160060"/>
              <a:gd name="connsiteX10" fmla="*/ 0 w 3852428"/>
              <a:gd name="connsiteY10" fmla="*/ 2131341 h 2160060"/>
              <a:gd name="connsiteX11" fmla="*/ 0 w 3852428"/>
              <a:gd name="connsiteY11" fmla="*/ 28719 h 2160060"/>
              <a:gd name="connsiteX12" fmla="*/ 28719 w 3852428"/>
              <a:gd name="connsiteY12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779593 w 3852428"/>
              <a:gd name="connsiteY7" fmla="*/ 2160060 h 2160060"/>
              <a:gd name="connsiteX8" fmla="*/ 28719 w 3852428"/>
              <a:gd name="connsiteY8" fmla="*/ 2160060 h 2160060"/>
              <a:gd name="connsiteX9" fmla="*/ 0 w 3852428"/>
              <a:gd name="connsiteY9" fmla="*/ 2131341 h 2160060"/>
              <a:gd name="connsiteX10" fmla="*/ 0 w 3852428"/>
              <a:gd name="connsiteY10" fmla="*/ 28719 h 2160060"/>
              <a:gd name="connsiteX11" fmla="*/ 28719 w 3852428"/>
              <a:gd name="connsiteY11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1591281 h 2160060"/>
              <a:gd name="connsiteX5" fmla="*/ 3852428 w 3852428"/>
              <a:gd name="connsiteY5" fmla="*/ 2131341 h 2160060"/>
              <a:gd name="connsiteX6" fmla="*/ 3823709 w 3852428"/>
              <a:gd name="connsiteY6" fmla="*/ 2160060 h 2160060"/>
              <a:gd name="connsiteX7" fmla="*/ 28719 w 3852428"/>
              <a:gd name="connsiteY7" fmla="*/ 2160060 h 2160060"/>
              <a:gd name="connsiteX8" fmla="*/ 0 w 3852428"/>
              <a:gd name="connsiteY8" fmla="*/ 2131341 h 2160060"/>
              <a:gd name="connsiteX9" fmla="*/ 0 w 3852428"/>
              <a:gd name="connsiteY9" fmla="*/ 28719 h 2160060"/>
              <a:gd name="connsiteX10" fmla="*/ 28719 w 3852428"/>
              <a:gd name="connsiteY10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568779 h 2160060"/>
              <a:gd name="connsiteX4" fmla="*/ 3852428 w 3852428"/>
              <a:gd name="connsiteY4" fmla="*/ 2131341 h 2160060"/>
              <a:gd name="connsiteX5" fmla="*/ 3823709 w 3852428"/>
              <a:gd name="connsiteY5" fmla="*/ 2160060 h 2160060"/>
              <a:gd name="connsiteX6" fmla="*/ 28719 w 3852428"/>
              <a:gd name="connsiteY6" fmla="*/ 2160060 h 2160060"/>
              <a:gd name="connsiteX7" fmla="*/ 0 w 3852428"/>
              <a:gd name="connsiteY7" fmla="*/ 2131341 h 2160060"/>
              <a:gd name="connsiteX8" fmla="*/ 0 w 3852428"/>
              <a:gd name="connsiteY8" fmla="*/ 28719 h 2160060"/>
              <a:gd name="connsiteX9" fmla="*/ 28719 w 3852428"/>
              <a:gd name="connsiteY9" fmla="*/ 0 h 2160060"/>
              <a:gd name="connsiteX0" fmla="*/ 28719 w 3852428"/>
              <a:gd name="connsiteY0" fmla="*/ 0 h 2160060"/>
              <a:gd name="connsiteX1" fmla="*/ 3823709 w 3852428"/>
              <a:gd name="connsiteY1" fmla="*/ 0 h 2160060"/>
              <a:gd name="connsiteX2" fmla="*/ 3852428 w 3852428"/>
              <a:gd name="connsiteY2" fmla="*/ 28719 h 2160060"/>
              <a:gd name="connsiteX3" fmla="*/ 3852428 w 3852428"/>
              <a:gd name="connsiteY3" fmla="*/ 2131341 h 2160060"/>
              <a:gd name="connsiteX4" fmla="*/ 3823709 w 3852428"/>
              <a:gd name="connsiteY4" fmla="*/ 2160060 h 2160060"/>
              <a:gd name="connsiteX5" fmla="*/ 28719 w 3852428"/>
              <a:gd name="connsiteY5" fmla="*/ 2160060 h 2160060"/>
              <a:gd name="connsiteX6" fmla="*/ 0 w 3852428"/>
              <a:gd name="connsiteY6" fmla="*/ 2131341 h 2160060"/>
              <a:gd name="connsiteX7" fmla="*/ 0 w 3852428"/>
              <a:gd name="connsiteY7" fmla="*/ 28719 h 2160060"/>
              <a:gd name="connsiteX8" fmla="*/ 28719 w 3852428"/>
              <a:gd name="connsiteY8" fmla="*/ 0 h 216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428" h="2160060">
                <a:moveTo>
                  <a:pt x="28719" y="0"/>
                </a:moveTo>
                <a:lnTo>
                  <a:pt x="3823709" y="0"/>
                </a:lnTo>
                <a:cubicBezTo>
                  <a:pt x="3839570" y="0"/>
                  <a:pt x="3852428" y="12858"/>
                  <a:pt x="3852428" y="28719"/>
                </a:cubicBezTo>
                <a:lnTo>
                  <a:pt x="3852428" y="2131341"/>
                </a:lnTo>
                <a:cubicBezTo>
                  <a:pt x="3852428" y="2147202"/>
                  <a:pt x="3839570" y="2160060"/>
                  <a:pt x="3823709" y="2160060"/>
                </a:cubicBezTo>
                <a:lnTo>
                  <a:pt x="28719" y="2160060"/>
                </a:lnTo>
                <a:cubicBezTo>
                  <a:pt x="12858" y="2160060"/>
                  <a:pt x="0" y="2147202"/>
                  <a:pt x="0" y="213134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3" name="Textplatzhalter 4">
            <a:extLst>
              <a:ext uri="{FF2B5EF4-FFF2-40B4-BE49-F238E27FC236}">
                <a16:creationId xmlns:a16="http://schemas.microsoft.com/office/drawing/2014/main" id="{EA097522-C63F-9F17-8BE3-0A42842D00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400256" y="3609020"/>
            <a:ext cx="3492000" cy="273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7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45B5D80-288F-A842-7FCE-60DA3A3086D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13079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Bild/Icon &amp; Text (vier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A48FB-EC11-60C0-72C1-1EB5C035E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52" name="Bildplatzhalter 1">
            <a:extLst>
              <a:ext uri="{FF2B5EF4-FFF2-40B4-BE49-F238E27FC236}">
                <a16:creationId xmlns:a16="http://schemas.microsoft.com/office/drawing/2014/main" id="{BDCE8587-9C66-C2BC-574A-2A2012670D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19336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4379286-2009-A8A4-3D07-C321D8797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9356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CC868353-5D53-600B-3611-406D2B03D9F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314367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54" name="Textplatzhalter 3">
            <a:extLst>
              <a:ext uri="{FF2B5EF4-FFF2-40B4-BE49-F238E27FC236}">
                <a16:creationId xmlns:a16="http://schemas.microsoft.com/office/drawing/2014/main" id="{54088FDD-47E1-FC5A-28AD-33C99AD403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323691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7" name="Bildplatzhalter 3">
            <a:extLst>
              <a:ext uri="{FF2B5EF4-FFF2-40B4-BE49-F238E27FC236}">
                <a16:creationId xmlns:a16="http://schemas.microsoft.com/office/drawing/2014/main" id="{6D170089-125C-0C34-1C69-1EB40D620A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204012" y="1160748"/>
            <a:ext cx="2844316" cy="1620000"/>
          </a:xfrm>
          <a:custGeom>
            <a:avLst/>
            <a:gdLst>
              <a:gd name="connsiteX0" fmla="*/ 28719 w 2844316"/>
              <a:gd name="connsiteY0" fmla="*/ 0 h 1620000"/>
              <a:gd name="connsiteX1" fmla="*/ 64723 w 2844316"/>
              <a:gd name="connsiteY1" fmla="*/ 0 h 1620000"/>
              <a:gd name="connsiteX2" fmla="*/ 2779593 w 2844316"/>
              <a:gd name="connsiteY2" fmla="*/ 0 h 1620000"/>
              <a:gd name="connsiteX3" fmla="*/ 2815597 w 2844316"/>
              <a:gd name="connsiteY3" fmla="*/ 0 h 1620000"/>
              <a:gd name="connsiteX4" fmla="*/ 2844316 w 2844316"/>
              <a:gd name="connsiteY4" fmla="*/ 28719 h 1620000"/>
              <a:gd name="connsiteX5" fmla="*/ 2844316 w 2844316"/>
              <a:gd name="connsiteY5" fmla="*/ 1591281 h 1620000"/>
              <a:gd name="connsiteX6" fmla="*/ 2815597 w 2844316"/>
              <a:gd name="connsiteY6" fmla="*/ 1620000 h 1620000"/>
              <a:gd name="connsiteX7" fmla="*/ 2779593 w 2844316"/>
              <a:gd name="connsiteY7" fmla="*/ 1620000 h 1620000"/>
              <a:gd name="connsiteX8" fmla="*/ 64723 w 2844316"/>
              <a:gd name="connsiteY8" fmla="*/ 1620000 h 1620000"/>
              <a:gd name="connsiteX9" fmla="*/ 28719 w 2844316"/>
              <a:gd name="connsiteY9" fmla="*/ 1620000 h 1620000"/>
              <a:gd name="connsiteX10" fmla="*/ 0 w 2844316"/>
              <a:gd name="connsiteY10" fmla="*/ 1591281 h 1620000"/>
              <a:gd name="connsiteX11" fmla="*/ 0 w 2844316"/>
              <a:gd name="connsiteY11" fmla="*/ 28719 h 1620000"/>
              <a:gd name="connsiteX12" fmla="*/ 28719 w 2844316"/>
              <a:gd name="connsiteY12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64723 w 2844316"/>
              <a:gd name="connsiteY7" fmla="*/ 1620000 h 1620000"/>
              <a:gd name="connsiteX8" fmla="*/ 28719 w 2844316"/>
              <a:gd name="connsiteY8" fmla="*/ 1620000 h 1620000"/>
              <a:gd name="connsiteX9" fmla="*/ 0 w 2844316"/>
              <a:gd name="connsiteY9" fmla="*/ 1591281 h 1620000"/>
              <a:gd name="connsiteX10" fmla="*/ 0 w 2844316"/>
              <a:gd name="connsiteY10" fmla="*/ 28719 h 1620000"/>
              <a:gd name="connsiteX11" fmla="*/ 28719 w 2844316"/>
              <a:gd name="connsiteY11" fmla="*/ 0 h 1620000"/>
              <a:gd name="connsiteX0" fmla="*/ 28719 w 2844316"/>
              <a:gd name="connsiteY0" fmla="*/ 0 h 1620000"/>
              <a:gd name="connsiteX1" fmla="*/ 2779593 w 2844316"/>
              <a:gd name="connsiteY1" fmla="*/ 0 h 1620000"/>
              <a:gd name="connsiteX2" fmla="*/ 2815597 w 2844316"/>
              <a:gd name="connsiteY2" fmla="*/ 0 h 1620000"/>
              <a:gd name="connsiteX3" fmla="*/ 2844316 w 2844316"/>
              <a:gd name="connsiteY3" fmla="*/ 28719 h 1620000"/>
              <a:gd name="connsiteX4" fmla="*/ 2844316 w 2844316"/>
              <a:gd name="connsiteY4" fmla="*/ 1591281 h 1620000"/>
              <a:gd name="connsiteX5" fmla="*/ 2815597 w 2844316"/>
              <a:gd name="connsiteY5" fmla="*/ 1620000 h 1620000"/>
              <a:gd name="connsiteX6" fmla="*/ 2779593 w 2844316"/>
              <a:gd name="connsiteY6" fmla="*/ 1620000 h 1620000"/>
              <a:gd name="connsiteX7" fmla="*/ 28719 w 2844316"/>
              <a:gd name="connsiteY7" fmla="*/ 1620000 h 1620000"/>
              <a:gd name="connsiteX8" fmla="*/ 0 w 2844316"/>
              <a:gd name="connsiteY8" fmla="*/ 1591281 h 1620000"/>
              <a:gd name="connsiteX9" fmla="*/ 0 w 2844316"/>
              <a:gd name="connsiteY9" fmla="*/ 28719 h 1620000"/>
              <a:gd name="connsiteX10" fmla="*/ 28719 w 2844316"/>
              <a:gd name="connsiteY10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779593 w 2844316"/>
              <a:gd name="connsiteY5" fmla="*/ 1620000 h 1620000"/>
              <a:gd name="connsiteX6" fmla="*/ 28719 w 2844316"/>
              <a:gd name="connsiteY6" fmla="*/ 1620000 h 1620000"/>
              <a:gd name="connsiteX7" fmla="*/ 0 w 2844316"/>
              <a:gd name="connsiteY7" fmla="*/ 1591281 h 1620000"/>
              <a:gd name="connsiteX8" fmla="*/ 0 w 2844316"/>
              <a:gd name="connsiteY8" fmla="*/ 28719 h 1620000"/>
              <a:gd name="connsiteX9" fmla="*/ 28719 w 2844316"/>
              <a:gd name="connsiteY9" fmla="*/ 0 h 1620000"/>
              <a:gd name="connsiteX0" fmla="*/ 28719 w 2844316"/>
              <a:gd name="connsiteY0" fmla="*/ 0 h 1620000"/>
              <a:gd name="connsiteX1" fmla="*/ 2815597 w 2844316"/>
              <a:gd name="connsiteY1" fmla="*/ 0 h 1620000"/>
              <a:gd name="connsiteX2" fmla="*/ 2844316 w 2844316"/>
              <a:gd name="connsiteY2" fmla="*/ 28719 h 1620000"/>
              <a:gd name="connsiteX3" fmla="*/ 2844316 w 2844316"/>
              <a:gd name="connsiteY3" fmla="*/ 1591281 h 1620000"/>
              <a:gd name="connsiteX4" fmla="*/ 2815597 w 2844316"/>
              <a:gd name="connsiteY4" fmla="*/ 1620000 h 1620000"/>
              <a:gd name="connsiteX5" fmla="*/ 28719 w 2844316"/>
              <a:gd name="connsiteY5" fmla="*/ 1620000 h 1620000"/>
              <a:gd name="connsiteX6" fmla="*/ 0 w 2844316"/>
              <a:gd name="connsiteY6" fmla="*/ 1591281 h 1620000"/>
              <a:gd name="connsiteX7" fmla="*/ 0 w 2844316"/>
              <a:gd name="connsiteY7" fmla="*/ 28719 h 1620000"/>
              <a:gd name="connsiteX8" fmla="*/ 28719 w 2844316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4316" h="1620000">
                <a:moveTo>
                  <a:pt x="28719" y="0"/>
                </a:moveTo>
                <a:lnTo>
                  <a:pt x="2815597" y="0"/>
                </a:lnTo>
                <a:cubicBezTo>
                  <a:pt x="2831458" y="0"/>
                  <a:pt x="2844316" y="12858"/>
                  <a:pt x="2844316" y="28719"/>
                </a:cubicBezTo>
                <a:lnTo>
                  <a:pt x="2844316" y="1591281"/>
                </a:lnTo>
                <a:cubicBezTo>
                  <a:pt x="2844316" y="1607142"/>
                  <a:pt x="2831458" y="1620000"/>
                  <a:pt x="2815597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58" name="Textplatzhalter 4">
            <a:extLst>
              <a:ext uri="{FF2B5EF4-FFF2-40B4-BE49-F238E27FC236}">
                <a16:creationId xmlns:a16="http://schemas.microsoft.com/office/drawing/2014/main" id="{B0793A3D-2555-D1D8-4609-73C783EC71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384032" y="3068960"/>
            <a:ext cx="2484000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9" name="Bildplatzhalter 4">
            <a:extLst>
              <a:ext uri="{FF2B5EF4-FFF2-40B4-BE49-F238E27FC236}">
                <a16:creationId xmlns:a16="http://schemas.microsoft.com/office/drawing/2014/main" id="{8F790E9B-E828-2C22-F0A2-F64026A425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264352" y="1160748"/>
            <a:ext cx="2808312" cy="1620000"/>
          </a:xfrm>
          <a:custGeom>
            <a:avLst/>
            <a:gdLst>
              <a:gd name="connsiteX0" fmla="*/ 28719 w 2808312"/>
              <a:gd name="connsiteY0" fmla="*/ 0 h 1620000"/>
              <a:gd name="connsiteX1" fmla="*/ 248573 w 2808312"/>
              <a:gd name="connsiteY1" fmla="*/ 0 h 1620000"/>
              <a:gd name="connsiteX2" fmla="*/ 369304 w 2808312"/>
              <a:gd name="connsiteY2" fmla="*/ 0 h 1620000"/>
              <a:gd name="connsiteX3" fmla="*/ 2439008 w 2808312"/>
              <a:gd name="connsiteY3" fmla="*/ 0 h 1620000"/>
              <a:gd name="connsiteX4" fmla="*/ 2559427 w 2808312"/>
              <a:gd name="connsiteY4" fmla="*/ 0 h 1620000"/>
              <a:gd name="connsiteX5" fmla="*/ 2779593 w 2808312"/>
              <a:gd name="connsiteY5" fmla="*/ 0 h 1620000"/>
              <a:gd name="connsiteX6" fmla="*/ 2808312 w 2808312"/>
              <a:gd name="connsiteY6" fmla="*/ 28719 h 1620000"/>
              <a:gd name="connsiteX7" fmla="*/ 2808312 w 2808312"/>
              <a:gd name="connsiteY7" fmla="*/ 363098 h 1620000"/>
              <a:gd name="connsiteX8" fmla="*/ 2808000 w 2808312"/>
              <a:gd name="connsiteY8" fmla="*/ 363098 h 1620000"/>
              <a:gd name="connsiteX9" fmla="*/ 2808000 w 2808312"/>
              <a:gd name="connsiteY9" fmla="*/ 1256902 h 1620000"/>
              <a:gd name="connsiteX10" fmla="*/ 2808312 w 2808312"/>
              <a:gd name="connsiteY10" fmla="*/ 1256902 h 1620000"/>
              <a:gd name="connsiteX11" fmla="*/ 2808312 w 2808312"/>
              <a:gd name="connsiteY11" fmla="*/ 1591281 h 1620000"/>
              <a:gd name="connsiteX12" fmla="*/ 2779593 w 2808312"/>
              <a:gd name="connsiteY12" fmla="*/ 1620000 h 1620000"/>
              <a:gd name="connsiteX13" fmla="*/ 2559427 w 2808312"/>
              <a:gd name="connsiteY13" fmla="*/ 1620000 h 1620000"/>
              <a:gd name="connsiteX14" fmla="*/ 2439008 w 2808312"/>
              <a:gd name="connsiteY14" fmla="*/ 1620000 h 1620000"/>
              <a:gd name="connsiteX15" fmla="*/ 369304 w 2808312"/>
              <a:gd name="connsiteY15" fmla="*/ 1620000 h 1620000"/>
              <a:gd name="connsiteX16" fmla="*/ 248573 w 2808312"/>
              <a:gd name="connsiteY16" fmla="*/ 1620000 h 1620000"/>
              <a:gd name="connsiteX17" fmla="*/ 28719 w 2808312"/>
              <a:gd name="connsiteY17" fmla="*/ 1620000 h 1620000"/>
              <a:gd name="connsiteX18" fmla="*/ 0 w 2808312"/>
              <a:gd name="connsiteY18" fmla="*/ 1591281 h 1620000"/>
              <a:gd name="connsiteX19" fmla="*/ 0 w 2808312"/>
              <a:gd name="connsiteY19" fmla="*/ 1256902 h 1620000"/>
              <a:gd name="connsiteX20" fmla="*/ 0 w 2808312"/>
              <a:gd name="connsiteY20" fmla="*/ 1256902 h 1620000"/>
              <a:gd name="connsiteX21" fmla="*/ 0 w 2808312"/>
              <a:gd name="connsiteY21" fmla="*/ 363098 h 1620000"/>
              <a:gd name="connsiteX22" fmla="*/ 0 w 2808312"/>
              <a:gd name="connsiteY22" fmla="*/ 248573 h 1620000"/>
              <a:gd name="connsiteX23" fmla="*/ 0 w 2808312"/>
              <a:gd name="connsiteY23" fmla="*/ 28719 h 1620000"/>
              <a:gd name="connsiteX24" fmla="*/ 28719 w 2808312"/>
              <a:gd name="connsiteY24" fmla="*/ 0 h 1620000"/>
              <a:gd name="connsiteX0" fmla="*/ 28719 w 2808312"/>
              <a:gd name="connsiteY0" fmla="*/ 0 h 1620000"/>
              <a:gd name="connsiteX1" fmla="*/ 369304 w 2808312"/>
              <a:gd name="connsiteY1" fmla="*/ 0 h 1620000"/>
              <a:gd name="connsiteX2" fmla="*/ 2439008 w 2808312"/>
              <a:gd name="connsiteY2" fmla="*/ 0 h 1620000"/>
              <a:gd name="connsiteX3" fmla="*/ 2559427 w 2808312"/>
              <a:gd name="connsiteY3" fmla="*/ 0 h 1620000"/>
              <a:gd name="connsiteX4" fmla="*/ 2779593 w 2808312"/>
              <a:gd name="connsiteY4" fmla="*/ 0 h 1620000"/>
              <a:gd name="connsiteX5" fmla="*/ 2808312 w 2808312"/>
              <a:gd name="connsiteY5" fmla="*/ 28719 h 1620000"/>
              <a:gd name="connsiteX6" fmla="*/ 2808312 w 2808312"/>
              <a:gd name="connsiteY6" fmla="*/ 363098 h 1620000"/>
              <a:gd name="connsiteX7" fmla="*/ 2808000 w 2808312"/>
              <a:gd name="connsiteY7" fmla="*/ 363098 h 1620000"/>
              <a:gd name="connsiteX8" fmla="*/ 2808000 w 2808312"/>
              <a:gd name="connsiteY8" fmla="*/ 1256902 h 1620000"/>
              <a:gd name="connsiteX9" fmla="*/ 2808312 w 2808312"/>
              <a:gd name="connsiteY9" fmla="*/ 1256902 h 1620000"/>
              <a:gd name="connsiteX10" fmla="*/ 2808312 w 2808312"/>
              <a:gd name="connsiteY10" fmla="*/ 1591281 h 1620000"/>
              <a:gd name="connsiteX11" fmla="*/ 2779593 w 2808312"/>
              <a:gd name="connsiteY11" fmla="*/ 1620000 h 1620000"/>
              <a:gd name="connsiteX12" fmla="*/ 2559427 w 2808312"/>
              <a:gd name="connsiteY12" fmla="*/ 1620000 h 1620000"/>
              <a:gd name="connsiteX13" fmla="*/ 2439008 w 2808312"/>
              <a:gd name="connsiteY13" fmla="*/ 1620000 h 1620000"/>
              <a:gd name="connsiteX14" fmla="*/ 369304 w 2808312"/>
              <a:gd name="connsiteY14" fmla="*/ 1620000 h 1620000"/>
              <a:gd name="connsiteX15" fmla="*/ 248573 w 2808312"/>
              <a:gd name="connsiteY15" fmla="*/ 1620000 h 1620000"/>
              <a:gd name="connsiteX16" fmla="*/ 28719 w 2808312"/>
              <a:gd name="connsiteY16" fmla="*/ 1620000 h 1620000"/>
              <a:gd name="connsiteX17" fmla="*/ 0 w 2808312"/>
              <a:gd name="connsiteY17" fmla="*/ 1591281 h 1620000"/>
              <a:gd name="connsiteX18" fmla="*/ 0 w 2808312"/>
              <a:gd name="connsiteY18" fmla="*/ 1256902 h 1620000"/>
              <a:gd name="connsiteX19" fmla="*/ 0 w 2808312"/>
              <a:gd name="connsiteY19" fmla="*/ 1256902 h 1620000"/>
              <a:gd name="connsiteX20" fmla="*/ 0 w 2808312"/>
              <a:gd name="connsiteY20" fmla="*/ 363098 h 1620000"/>
              <a:gd name="connsiteX21" fmla="*/ 0 w 2808312"/>
              <a:gd name="connsiteY21" fmla="*/ 248573 h 1620000"/>
              <a:gd name="connsiteX22" fmla="*/ 0 w 2808312"/>
              <a:gd name="connsiteY22" fmla="*/ 28719 h 1620000"/>
              <a:gd name="connsiteX23" fmla="*/ 28719 w 2808312"/>
              <a:gd name="connsiteY2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48573 h 1620000"/>
              <a:gd name="connsiteX21" fmla="*/ 0 w 2808312"/>
              <a:gd name="connsiteY21" fmla="*/ 28719 h 1620000"/>
              <a:gd name="connsiteX22" fmla="*/ 28719 w 2808312"/>
              <a:gd name="connsiteY2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363098 h 1620000"/>
              <a:gd name="connsiteX20" fmla="*/ 0 w 2808312"/>
              <a:gd name="connsiteY20" fmla="*/ 28719 h 1620000"/>
              <a:gd name="connsiteX21" fmla="*/ 28719 w 2808312"/>
              <a:gd name="connsiteY2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1256902 h 1620000"/>
              <a:gd name="connsiteX19" fmla="*/ 0 w 2808312"/>
              <a:gd name="connsiteY19" fmla="*/ 28719 h 1620000"/>
              <a:gd name="connsiteX20" fmla="*/ 28719 w 2808312"/>
              <a:gd name="connsiteY2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1256902 h 1620000"/>
              <a:gd name="connsiteX18" fmla="*/ 0 w 2808312"/>
              <a:gd name="connsiteY18" fmla="*/ 28719 h 1620000"/>
              <a:gd name="connsiteX19" fmla="*/ 28719 w 2808312"/>
              <a:gd name="connsiteY19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48573 w 2808312"/>
              <a:gd name="connsiteY14" fmla="*/ 1620000 h 1620000"/>
              <a:gd name="connsiteX15" fmla="*/ 28719 w 2808312"/>
              <a:gd name="connsiteY15" fmla="*/ 1620000 h 1620000"/>
              <a:gd name="connsiteX16" fmla="*/ 0 w 2808312"/>
              <a:gd name="connsiteY16" fmla="*/ 1591281 h 1620000"/>
              <a:gd name="connsiteX17" fmla="*/ 0 w 2808312"/>
              <a:gd name="connsiteY17" fmla="*/ 28719 h 1620000"/>
              <a:gd name="connsiteX18" fmla="*/ 28719 w 2808312"/>
              <a:gd name="connsiteY18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369304 w 2808312"/>
              <a:gd name="connsiteY13" fmla="*/ 1620000 h 1620000"/>
              <a:gd name="connsiteX14" fmla="*/ 28719 w 2808312"/>
              <a:gd name="connsiteY14" fmla="*/ 1620000 h 1620000"/>
              <a:gd name="connsiteX15" fmla="*/ 0 w 2808312"/>
              <a:gd name="connsiteY15" fmla="*/ 1591281 h 1620000"/>
              <a:gd name="connsiteX16" fmla="*/ 0 w 2808312"/>
              <a:gd name="connsiteY16" fmla="*/ 28719 h 1620000"/>
              <a:gd name="connsiteX17" fmla="*/ 28719 w 2808312"/>
              <a:gd name="connsiteY17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439008 w 2808312"/>
              <a:gd name="connsiteY12" fmla="*/ 1620000 h 1620000"/>
              <a:gd name="connsiteX13" fmla="*/ 28719 w 2808312"/>
              <a:gd name="connsiteY13" fmla="*/ 1620000 h 1620000"/>
              <a:gd name="connsiteX14" fmla="*/ 0 w 2808312"/>
              <a:gd name="connsiteY14" fmla="*/ 1591281 h 1620000"/>
              <a:gd name="connsiteX15" fmla="*/ 0 w 2808312"/>
              <a:gd name="connsiteY15" fmla="*/ 28719 h 1620000"/>
              <a:gd name="connsiteX16" fmla="*/ 28719 w 2808312"/>
              <a:gd name="connsiteY16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559427 w 2808312"/>
              <a:gd name="connsiteY11" fmla="*/ 1620000 h 1620000"/>
              <a:gd name="connsiteX12" fmla="*/ 28719 w 2808312"/>
              <a:gd name="connsiteY12" fmla="*/ 1620000 h 1620000"/>
              <a:gd name="connsiteX13" fmla="*/ 0 w 2808312"/>
              <a:gd name="connsiteY13" fmla="*/ 1591281 h 1620000"/>
              <a:gd name="connsiteX14" fmla="*/ 0 w 2808312"/>
              <a:gd name="connsiteY14" fmla="*/ 28719 h 1620000"/>
              <a:gd name="connsiteX15" fmla="*/ 28719 w 2808312"/>
              <a:gd name="connsiteY15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256902 h 1620000"/>
              <a:gd name="connsiteX9" fmla="*/ 2808312 w 2808312"/>
              <a:gd name="connsiteY9" fmla="*/ 1591281 h 1620000"/>
              <a:gd name="connsiteX10" fmla="*/ 2779593 w 2808312"/>
              <a:gd name="connsiteY10" fmla="*/ 1620000 h 1620000"/>
              <a:gd name="connsiteX11" fmla="*/ 28719 w 2808312"/>
              <a:gd name="connsiteY11" fmla="*/ 1620000 h 1620000"/>
              <a:gd name="connsiteX12" fmla="*/ 0 w 2808312"/>
              <a:gd name="connsiteY12" fmla="*/ 1591281 h 1620000"/>
              <a:gd name="connsiteX13" fmla="*/ 0 w 2808312"/>
              <a:gd name="connsiteY13" fmla="*/ 28719 h 1620000"/>
              <a:gd name="connsiteX14" fmla="*/ 28719 w 2808312"/>
              <a:gd name="connsiteY14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000 w 2808312"/>
              <a:gd name="connsiteY7" fmla="*/ 1256902 h 1620000"/>
              <a:gd name="connsiteX8" fmla="*/ 2808312 w 2808312"/>
              <a:gd name="connsiteY8" fmla="*/ 1591281 h 1620000"/>
              <a:gd name="connsiteX9" fmla="*/ 2779593 w 2808312"/>
              <a:gd name="connsiteY9" fmla="*/ 1620000 h 1620000"/>
              <a:gd name="connsiteX10" fmla="*/ 28719 w 2808312"/>
              <a:gd name="connsiteY10" fmla="*/ 1620000 h 1620000"/>
              <a:gd name="connsiteX11" fmla="*/ 0 w 2808312"/>
              <a:gd name="connsiteY11" fmla="*/ 1591281 h 1620000"/>
              <a:gd name="connsiteX12" fmla="*/ 0 w 2808312"/>
              <a:gd name="connsiteY12" fmla="*/ 28719 h 1620000"/>
              <a:gd name="connsiteX13" fmla="*/ 28719 w 2808312"/>
              <a:gd name="connsiteY13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000 w 2808312"/>
              <a:gd name="connsiteY6" fmla="*/ 363098 h 1620000"/>
              <a:gd name="connsiteX7" fmla="*/ 2808312 w 2808312"/>
              <a:gd name="connsiteY7" fmla="*/ 1591281 h 1620000"/>
              <a:gd name="connsiteX8" fmla="*/ 2779593 w 2808312"/>
              <a:gd name="connsiteY8" fmla="*/ 1620000 h 1620000"/>
              <a:gd name="connsiteX9" fmla="*/ 28719 w 2808312"/>
              <a:gd name="connsiteY9" fmla="*/ 1620000 h 1620000"/>
              <a:gd name="connsiteX10" fmla="*/ 0 w 2808312"/>
              <a:gd name="connsiteY10" fmla="*/ 1591281 h 1620000"/>
              <a:gd name="connsiteX11" fmla="*/ 0 w 2808312"/>
              <a:gd name="connsiteY11" fmla="*/ 28719 h 1620000"/>
              <a:gd name="connsiteX12" fmla="*/ 28719 w 2808312"/>
              <a:gd name="connsiteY12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363098 h 1620000"/>
              <a:gd name="connsiteX6" fmla="*/ 2808312 w 2808312"/>
              <a:gd name="connsiteY6" fmla="*/ 1591281 h 1620000"/>
              <a:gd name="connsiteX7" fmla="*/ 2779593 w 2808312"/>
              <a:gd name="connsiteY7" fmla="*/ 1620000 h 1620000"/>
              <a:gd name="connsiteX8" fmla="*/ 28719 w 2808312"/>
              <a:gd name="connsiteY8" fmla="*/ 1620000 h 1620000"/>
              <a:gd name="connsiteX9" fmla="*/ 0 w 2808312"/>
              <a:gd name="connsiteY9" fmla="*/ 1591281 h 1620000"/>
              <a:gd name="connsiteX10" fmla="*/ 0 w 2808312"/>
              <a:gd name="connsiteY10" fmla="*/ 28719 h 1620000"/>
              <a:gd name="connsiteX11" fmla="*/ 28719 w 2808312"/>
              <a:gd name="connsiteY11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559427 w 2808312"/>
              <a:gd name="connsiteY2" fmla="*/ 0 h 1620000"/>
              <a:gd name="connsiteX3" fmla="*/ 2779593 w 2808312"/>
              <a:gd name="connsiteY3" fmla="*/ 0 h 1620000"/>
              <a:gd name="connsiteX4" fmla="*/ 2808312 w 2808312"/>
              <a:gd name="connsiteY4" fmla="*/ 28719 h 1620000"/>
              <a:gd name="connsiteX5" fmla="*/ 2808312 w 2808312"/>
              <a:gd name="connsiteY5" fmla="*/ 1591281 h 1620000"/>
              <a:gd name="connsiteX6" fmla="*/ 2779593 w 2808312"/>
              <a:gd name="connsiteY6" fmla="*/ 1620000 h 1620000"/>
              <a:gd name="connsiteX7" fmla="*/ 28719 w 2808312"/>
              <a:gd name="connsiteY7" fmla="*/ 1620000 h 1620000"/>
              <a:gd name="connsiteX8" fmla="*/ 0 w 2808312"/>
              <a:gd name="connsiteY8" fmla="*/ 1591281 h 1620000"/>
              <a:gd name="connsiteX9" fmla="*/ 0 w 2808312"/>
              <a:gd name="connsiteY9" fmla="*/ 28719 h 1620000"/>
              <a:gd name="connsiteX10" fmla="*/ 28719 w 2808312"/>
              <a:gd name="connsiteY10" fmla="*/ 0 h 1620000"/>
              <a:gd name="connsiteX0" fmla="*/ 28719 w 2808312"/>
              <a:gd name="connsiteY0" fmla="*/ 0 h 1620000"/>
              <a:gd name="connsiteX1" fmla="*/ 2439008 w 2808312"/>
              <a:gd name="connsiteY1" fmla="*/ 0 h 1620000"/>
              <a:gd name="connsiteX2" fmla="*/ 2779593 w 2808312"/>
              <a:gd name="connsiteY2" fmla="*/ 0 h 1620000"/>
              <a:gd name="connsiteX3" fmla="*/ 2808312 w 2808312"/>
              <a:gd name="connsiteY3" fmla="*/ 28719 h 1620000"/>
              <a:gd name="connsiteX4" fmla="*/ 2808312 w 2808312"/>
              <a:gd name="connsiteY4" fmla="*/ 1591281 h 1620000"/>
              <a:gd name="connsiteX5" fmla="*/ 2779593 w 2808312"/>
              <a:gd name="connsiteY5" fmla="*/ 1620000 h 1620000"/>
              <a:gd name="connsiteX6" fmla="*/ 28719 w 2808312"/>
              <a:gd name="connsiteY6" fmla="*/ 1620000 h 1620000"/>
              <a:gd name="connsiteX7" fmla="*/ 0 w 2808312"/>
              <a:gd name="connsiteY7" fmla="*/ 1591281 h 1620000"/>
              <a:gd name="connsiteX8" fmla="*/ 0 w 2808312"/>
              <a:gd name="connsiteY8" fmla="*/ 28719 h 1620000"/>
              <a:gd name="connsiteX9" fmla="*/ 28719 w 2808312"/>
              <a:gd name="connsiteY9" fmla="*/ 0 h 1620000"/>
              <a:gd name="connsiteX0" fmla="*/ 28719 w 2808312"/>
              <a:gd name="connsiteY0" fmla="*/ 0 h 1620000"/>
              <a:gd name="connsiteX1" fmla="*/ 2779593 w 2808312"/>
              <a:gd name="connsiteY1" fmla="*/ 0 h 1620000"/>
              <a:gd name="connsiteX2" fmla="*/ 2808312 w 2808312"/>
              <a:gd name="connsiteY2" fmla="*/ 28719 h 1620000"/>
              <a:gd name="connsiteX3" fmla="*/ 2808312 w 2808312"/>
              <a:gd name="connsiteY3" fmla="*/ 1591281 h 1620000"/>
              <a:gd name="connsiteX4" fmla="*/ 2779593 w 2808312"/>
              <a:gd name="connsiteY4" fmla="*/ 1620000 h 1620000"/>
              <a:gd name="connsiteX5" fmla="*/ 28719 w 2808312"/>
              <a:gd name="connsiteY5" fmla="*/ 1620000 h 1620000"/>
              <a:gd name="connsiteX6" fmla="*/ 0 w 2808312"/>
              <a:gd name="connsiteY6" fmla="*/ 1591281 h 1620000"/>
              <a:gd name="connsiteX7" fmla="*/ 0 w 2808312"/>
              <a:gd name="connsiteY7" fmla="*/ 28719 h 1620000"/>
              <a:gd name="connsiteX8" fmla="*/ 28719 w 2808312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8312" h="1620000">
                <a:moveTo>
                  <a:pt x="28719" y="0"/>
                </a:moveTo>
                <a:lnTo>
                  <a:pt x="2779593" y="0"/>
                </a:lnTo>
                <a:cubicBezTo>
                  <a:pt x="2795454" y="0"/>
                  <a:pt x="2808312" y="12858"/>
                  <a:pt x="2808312" y="28719"/>
                </a:cubicBezTo>
                <a:lnTo>
                  <a:pt x="2808312" y="1591281"/>
                </a:lnTo>
                <a:cubicBezTo>
                  <a:pt x="2808312" y="1607142"/>
                  <a:pt x="2795454" y="1620000"/>
                  <a:pt x="2779593" y="1620000"/>
                </a:cubicBezTo>
                <a:lnTo>
                  <a:pt x="28719" y="1620000"/>
                </a:lnTo>
                <a:cubicBezTo>
                  <a:pt x="12858" y="1620000"/>
                  <a:pt x="0" y="1607142"/>
                  <a:pt x="0" y="1591281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0" name="Textplatzhalter 5">
            <a:extLst>
              <a:ext uri="{FF2B5EF4-FFF2-40B4-BE49-F238E27FC236}">
                <a16:creationId xmlns:a16="http://schemas.microsoft.com/office/drawing/2014/main" id="{F54263A7-0EB0-2F03-5EC9-188D168024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9444372" y="3068960"/>
            <a:ext cx="2448607" cy="3276000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ED4BCEDF-8A78-22F8-38E4-948D0A10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8">
            <a:extLst>
              <a:ext uri="{FF2B5EF4-FFF2-40B4-BE49-F238E27FC236}">
                <a16:creationId xmlns:a16="http://schemas.microsoft.com/office/drawing/2014/main" id="{AEBBD3D1-A66B-0484-A99D-E3E70C14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6A84A859-7539-5C39-2120-CD8503647F5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477062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fläche 1">
            <a:extLst>
              <a:ext uri="{FF2B5EF4-FFF2-40B4-BE49-F238E27FC236}">
                <a16:creationId xmlns:a16="http://schemas.microsoft.com/office/drawing/2014/main" id="{C0F319AC-A87F-A665-C397-ABBFD37FFAB4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  <a:latin typeface="GT America LC Regular" pitchFamily="2" charset="0"/>
            </a:endParaRPr>
          </a:p>
        </p:txBody>
      </p:sp>
      <p:sp>
        <p:nvSpPr>
          <p:cNvPr id="6" name="Bildplatzhalter 1">
            <a:extLst>
              <a:ext uri="{FF2B5EF4-FFF2-40B4-BE49-F238E27FC236}">
                <a16:creationId xmlns:a16="http://schemas.microsoft.com/office/drawing/2014/main" id="{661476D3-05B3-A017-DE64-DE4F53E7E5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-595" y="0"/>
            <a:ext cx="12193197" cy="6858000"/>
          </a:xfrm>
          <a:custGeom>
            <a:avLst/>
            <a:gdLst>
              <a:gd name="connsiteX0" fmla="*/ 148651 w 12193197"/>
              <a:gd name="connsiteY0" fmla="*/ 6543489 h 6858000"/>
              <a:gd name="connsiteX1" fmla="*/ 119932 w 12193197"/>
              <a:gd name="connsiteY1" fmla="*/ 6572208 h 6858000"/>
              <a:gd name="connsiteX2" fmla="*/ 119933 w 12193197"/>
              <a:gd name="connsiteY2" fmla="*/ 6730793 h 6858000"/>
              <a:gd name="connsiteX3" fmla="*/ 148652 w 12193197"/>
              <a:gd name="connsiteY3" fmla="*/ 6759512 h 6858000"/>
              <a:gd name="connsiteX4" fmla="*/ 12044540 w 12193197"/>
              <a:gd name="connsiteY4" fmla="*/ 6759512 h 6858000"/>
              <a:gd name="connsiteX5" fmla="*/ 12073259 w 12193197"/>
              <a:gd name="connsiteY5" fmla="*/ 6730793 h 6858000"/>
              <a:gd name="connsiteX6" fmla="*/ 12073259 w 12193197"/>
              <a:gd name="connsiteY6" fmla="*/ 6572208 h 6858000"/>
              <a:gd name="connsiteX7" fmla="*/ 12044540 w 12193197"/>
              <a:gd name="connsiteY7" fmla="*/ 6543489 h 6858000"/>
              <a:gd name="connsiteX8" fmla="*/ 0 w 12193197"/>
              <a:gd name="connsiteY8" fmla="*/ 0 h 6858000"/>
              <a:gd name="connsiteX9" fmla="*/ 12193197 w 12193197"/>
              <a:gd name="connsiteY9" fmla="*/ 0 h 6858000"/>
              <a:gd name="connsiteX10" fmla="*/ 12193197 w 12193197"/>
              <a:gd name="connsiteY10" fmla="*/ 6858000 h 6858000"/>
              <a:gd name="connsiteX11" fmla="*/ 0 w 12193197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3197" h="6858000">
                <a:moveTo>
                  <a:pt x="148651" y="6543489"/>
                </a:moveTo>
                <a:cubicBezTo>
                  <a:pt x="132790" y="6543489"/>
                  <a:pt x="119932" y="6556347"/>
                  <a:pt x="119932" y="6572208"/>
                </a:cubicBezTo>
                <a:cubicBezTo>
                  <a:pt x="119932" y="6625070"/>
                  <a:pt x="119933" y="6677931"/>
                  <a:pt x="119933" y="6730793"/>
                </a:cubicBezTo>
                <a:cubicBezTo>
                  <a:pt x="119933" y="6746654"/>
                  <a:pt x="132791" y="6759512"/>
                  <a:pt x="148652" y="6759512"/>
                </a:cubicBezTo>
                <a:lnTo>
                  <a:pt x="12044540" y="6759512"/>
                </a:lnTo>
                <a:cubicBezTo>
                  <a:pt x="12060401" y="6759512"/>
                  <a:pt x="12073259" y="6746654"/>
                  <a:pt x="12073259" y="6730793"/>
                </a:cubicBezTo>
                <a:lnTo>
                  <a:pt x="12073259" y="6572208"/>
                </a:lnTo>
                <a:cubicBezTo>
                  <a:pt x="12073259" y="6556347"/>
                  <a:pt x="12060401" y="6543489"/>
                  <a:pt x="12044540" y="6543489"/>
                </a:cubicBezTo>
                <a:close/>
                <a:moveTo>
                  <a:pt x="0" y="0"/>
                </a:moveTo>
                <a:lnTo>
                  <a:pt x="12193197" y="0"/>
                </a:lnTo>
                <a:lnTo>
                  <a:pt x="1219319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accent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accent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3918725-196D-64F7-D7A7-2009FBAB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95190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5508000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 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3032956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8" name="Bildplatzhalter 1">
            <a:extLst>
              <a:ext uri="{FF2B5EF4-FFF2-40B4-BE49-F238E27FC236}">
                <a16:creationId xmlns:a16="http://schemas.microsoft.com/office/drawing/2014/main" id="{7985BAE6-2ECA-E872-E615-9C8AEC57F2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gray">
          <a:xfrm>
            <a:off x="6204012" y="116631"/>
            <a:ext cx="5871008" cy="6336704"/>
          </a:xfrm>
          <a:custGeom>
            <a:avLst/>
            <a:gdLst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5263870 h 6336704"/>
              <a:gd name="connsiteX10" fmla="*/ 0 w 5871008"/>
              <a:gd name="connsiteY10" fmla="*/ 1072834 h 6336704"/>
              <a:gd name="connsiteX11" fmla="*/ 0 w 5871008"/>
              <a:gd name="connsiteY11" fmla="*/ 28719 h 6336704"/>
              <a:gd name="connsiteX12" fmla="*/ 28719 w 5871008"/>
              <a:gd name="connsiteY12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1072834 h 6336704"/>
              <a:gd name="connsiteX10" fmla="*/ 0 w 5871008"/>
              <a:gd name="connsiteY10" fmla="*/ 28719 h 6336704"/>
              <a:gd name="connsiteX11" fmla="*/ 28719 w 5871008"/>
              <a:gd name="connsiteY11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1072834 h 6336704"/>
              <a:gd name="connsiteX4" fmla="*/ 5871008 w 5871008"/>
              <a:gd name="connsiteY4" fmla="*/ 5263870 h 6336704"/>
              <a:gd name="connsiteX5" fmla="*/ 5871008 w 5871008"/>
              <a:gd name="connsiteY5" fmla="*/ 6307985 h 6336704"/>
              <a:gd name="connsiteX6" fmla="*/ 5842289 w 5871008"/>
              <a:gd name="connsiteY6" fmla="*/ 6336704 h 6336704"/>
              <a:gd name="connsiteX7" fmla="*/ 28719 w 5871008"/>
              <a:gd name="connsiteY7" fmla="*/ 6336704 h 6336704"/>
              <a:gd name="connsiteX8" fmla="*/ 0 w 5871008"/>
              <a:gd name="connsiteY8" fmla="*/ 6307985 h 6336704"/>
              <a:gd name="connsiteX9" fmla="*/ 0 w 5871008"/>
              <a:gd name="connsiteY9" fmla="*/ 28719 h 6336704"/>
              <a:gd name="connsiteX10" fmla="*/ 28719 w 5871008"/>
              <a:gd name="connsiteY10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5263870 h 6336704"/>
              <a:gd name="connsiteX4" fmla="*/ 5871008 w 5871008"/>
              <a:gd name="connsiteY4" fmla="*/ 6307985 h 6336704"/>
              <a:gd name="connsiteX5" fmla="*/ 5842289 w 5871008"/>
              <a:gd name="connsiteY5" fmla="*/ 6336704 h 6336704"/>
              <a:gd name="connsiteX6" fmla="*/ 28719 w 5871008"/>
              <a:gd name="connsiteY6" fmla="*/ 6336704 h 6336704"/>
              <a:gd name="connsiteX7" fmla="*/ 0 w 5871008"/>
              <a:gd name="connsiteY7" fmla="*/ 6307985 h 6336704"/>
              <a:gd name="connsiteX8" fmla="*/ 0 w 5871008"/>
              <a:gd name="connsiteY8" fmla="*/ 28719 h 6336704"/>
              <a:gd name="connsiteX9" fmla="*/ 28719 w 5871008"/>
              <a:gd name="connsiteY9" fmla="*/ 0 h 6336704"/>
              <a:gd name="connsiteX0" fmla="*/ 28719 w 5871008"/>
              <a:gd name="connsiteY0" fmla="*/ 0 h 6336704"/>
              <a:gd name="connsiteX1" fmla="*/ 5842289 w 5871008"/>
              <a:gd name="connsiteY1" fmla="*/ 0 h 6336704"/>
              <a:gd name="connsiteX2" fmla="*/ 5871008 w 5871008"/>
              <a:gd name="connsiteY2" fmla="*/ 28719 h 6336704"/>
              <a:gd name="connsiteX3" fmla="*/ 5871008 w 5871008"/>
              <a:gd name="connsiteY3" fmla="*/ 6307985 h 6336704"/>
              <a:gd name="connsiteX4" fmla="*/ 5842289 w 5871008"/>
              <a:gd name="connsiteY4" fmla="*/ 6336704 h 6336704"/>
              <a:gd name="connsiteX5" fmla="*/ 28719 w 5871008"/>
              <a:gd name="connsiteY5" fmla="*/ 6336704 h 6336704"/>
              <a:gd name="connsiteX6" fmla="*/ 0 w 5871008"/>
              <a:gd name="connsiteY6" fmla="*/ 6307985 h 6336704"/>
              <a:gd name="connsiteX7" fmla="*/ 0 w 5871008"/>
              <a:gd name="connsiteY7" fmla="*/ 28719 h 6336704"/>
              <a:gd name="connsiteX8" fmla="*/ 28719 w 5871008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71008" h="6336704">
                <a:moveTo>
                  <a:pt x="28719" y="0"/>
                </a:moveTo>
                <a:lnTo>
                  <a:pt x="5842289" y="0"/>
                </a:lnTo>
                <a:cubicBezTo>
                  <a:pt x="5858150" y="0"/>
                  <a:pt x="5871008" y="12858"/>
                  <a:pt x="5871008" y="28719"/>
                </a:cubicBezTo>
                <a:lnTo>
                  <a:pt x="5871008" y="6307985"/>
                </a:lnTo>
                <a:cubicBezTo>
                  <a:pt x="5871008" y="6323846"/>
                  <a:pt x="5858150" y="6336704"/>
                  <a:pt x="5842289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54BA925B-BFC8-0F8A-D981-D21D615C8E1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328487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&amp; Bild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3493182" cy="263149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 Zitat (bei mehr Zeilen Quelle/Autor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9" y="3032956"/>
            <a:ext cx="3493578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94282EB1-678C-EA91-80DB-4E55A6573C77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4187788" y="116631"/>
            <a:ext cx="7887232" cy="6336704"/>
          </a:xfrm>
          <a:custGeom>
            <a:avLst/>
            <a:gdLst>
              <a:gd name="connsiteX0" fmla="*/ 28719 w 7887232"/>
              <a:gd name="connsiteY0" fmla="*/ 0 h 6336704"/>
              <a:gd name="connsiteX1" fmla="*/ 2044943 w 7887232"/>
              <a:gd name="connsiteY1" fmla="*/ 0 h 6336704"/>
              <a:gd name="connsiteX2" fmla="*/ 5842289 w 7887232"/>
              <a:gd name="connsiteY2" fmla="*/ 0 h 6336704"/>
              <a:gd name="connsiteX3" fmla="*/ 7858513 w 7887232"/>
              <a:gd name="connsiteY3" fmla="*/ 0 h 6336704"/>
              <a:gd name="connsiteX4" fmla="*/ 7887232 w 7887232"/>
              <a:gd name="connsiteY4" fmla="*/ 28719 h 6336704"/>
              <a:gd name="connsiteX5" fmla="*/ 7887232 w 7887232"/>
              <a:gd name="connsiteY5" fmla="*/ 6307985 h 6336704"/>
              <a:gd name="connsiteX6" fmla="*/ 7858513 w 7887232"/>
              <a:gd name="connsiteY6" fmla="*/ 6336704 h 6336704"/>
              <a:gd name="connsiteX7" fmla="*/ 5842289 w 7887232"/>
              <a:gd name="connsiteY7" fmla="*/ 6336704 h 6336704"/>
              <a:gd name="connsiteX8" fmla="*/ 2044943 w 7887232"/>
              <a:gd name="connsiteY8" fmla="*/ 6336704 h 6336704"/>
              <a:gd name="connsiteX9" fmla="*/ 28719 w 7887232"/>
              <a:gd name="connsiteY9" fmla="*/ 6336704 h 6336704"/>
              <a:gd name="connsiteX10" fmla="*/ 0 w 7887232"/>
              <a:gd name="connsiteY10" fmla="*/ 6307985 h 6336704"/>
              <a:gd name="connsiteX11" fmla="*/ 0 w 7887232"/>
              <a:gd name="connsiteY11" fmla="*/ 28719 h 6336704"/>
              <a:gd name="connsiteX12" fmla="*/ 28719 w 7887232"/>
              <a:gd name="connsiteY12" fmla="*/ 0 h 6336704"/>
              <a:gd name="connsiteX0" fmla="*/ 28719 w 7887232"/>
              <a:gd name="connsiteY0" fmla="*/ 0 h 6336704"/>
              <a:gd name="connsiteX1" fmla="*/ 5842289 w 7887232"/>
              <a:gd name="connsiteY1" fmla="*/ 0 h 6336704"/>
              <a:gd name="connsiteX2" fmla="*/ 7858513 w 7887232"/>
              <a:gd name="connsiteY2" fmla="*/ 0 h 6336704"/>
              <a:gd name="connsiteX3" fmla="*/ 7887232 w 7887232"/>
              <a:gd name="connsiteY3" fmla="*/ 28719 h 6336704"/>
              <a:gd name="connsiteX4" fmla="*/ 7887232 w 7887232"/>
              <a:gd name="connsiteY4" fmla="*/ 6307985 h 6336704"/>
              <a:gd name="connsiteX5" fmla="*/ 7858513 w 7887232"/>
              <a:gd name="connsiteY5" fmla="*/ 6336704 h 6336704"/>
              <a:gd name="connsiteX6" fmla="*/ 5842289 w 7887232"/>
              <a:gd name="connsiteY6" fmla="*/ 6336704 h 6336704"/>
              <a:gd name="connsiteX7" fmla="*/ 2044943 w 7887232"/>
              <a:gd name="connsiteY7" fmla="*/ 6336704 h 6336704"/>
              <a:gd name="connsiteX8" fmla="*/ 28719 w 7887232"/>
              <a:gd name="connsiteY8" fmla="*/ 6336704 h 6336704"/>
              <a:gd name="connsiteX9" fmla="*/ 0 w 7887232"/>
              <a:gd name="connsiteY9" fmla="*/ 6307985 h 6336704"/>
              <a:gd name="connsiteX10" fmla="*/ 0 w 7887232"/>
              <a:gd name="connsiteY10" fmla="*/ 28719 h 6336704"/>
              <a:gd name="connsiteX11" fmla="*/ 28719 w 7887232"/>
              <a:gd name="connsiteY11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044943 w 7887232"/>
              <a:gd name="connsiteY6" fmla="*/ 6336704 h 6336704"/>
              <a:gd name="connsiteX7" fmla="*/ 28719 w 7887232"/>
              <a:gd name="connsiteY7" fmla="*/ 6336704 h 6336704"/>
              <a:gd name="connsiteX8" fmla="*/ 0 w 7887232"/>
              <a:gd name="connsiteY8" fmla="*/ 6307985 h 6336704"/>
              <a:gd name="connsiteX9" fmla="*/ 0 w 7887232"/>
              <a:gd name="connsiteY9" fmla="*/ 28719 h 6336704"/>
              <a:gd name="connsiteX10" fmla="*/ 28719 w 7887232"/>
              <a:gd name="connsiteY10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5842289 w 7887232"/>
              <a:gd name="connsiteY5" fmla="*/ 6336704 h 6336704"/>
              <a:gd name="connsiteX6" fmla="*/ 28719 w 7887232"/>
              <a:gd name="connsiteY6" fmla="*/ 6336704 h 6336704"/>
              <a:gd name="connsiteX7" fmla="*/ 0 w 7887232"/>
              <a:gd name="connsiteY7" fmla="*/ 6307985 h 6336704"/>
              <a:gd name="connsiteX8" fmla="*/ 0 w 7887232"/>
              <a:gd name="connsiteY8" fmla="*/ 28719 h 6336704"/>
              <a:gd name="connsiteX9" fmla="*/ 28719 w 7887232"/>
              <a:gd name="connsiteY9" fmla="*/ 0 h 6336704"/>
              <a:gd name="connsiteX0" fmla="*/ 28719 w 7887232"/>
              <a:gd name="connsiteY0" fmla="*/ 0 h 6336704"/>
              <a:gd name="connsiteX1" fmla="*/ 7858513 w 7887232"/>
              <a:gd name="connsiteY1" fmla="*/ 0 h 6336704"/>
              <a:gd name="connsiteX2" fmla="*/ 7887232 w 7887232"/>
              <a:gd name="connsiteY2" fmla="*/ 28719 h 6336704"/>
              <a:gd name="connsiteX3" fmla="*/ 7887232 w 7887232"/>
              <a:gd name="connsiteY3" fmla="*/ 6307985 h 6336704"/>
              <a:gd name="connsiteX4" fmla="*/ 7858513 w 7887232"/>
              <a:gd name="connsiteY4" fmla="*/ 6336704 h 6336704"/>
              <a:gd name="connsiteX5" fmla="*/ 28719 w 7887232"/>
              <a:gd name="connsiteY5" fmla="*/ 6336704 h 6336704"/>
              <a:gd name="connsiteX6" fmla="*/ 0 w 7887232"/>
              <a:gd name="connsiteY6" fmla="*/ 6307985 h 6336704"/>
              <a:gd name="connsiteX7" fmla="*/ 0 w 7887232"/>
              <a:gd name="connsiteY7" fmla="*/ 28719 h 6336704"/>
              <a:gd name="connsiteX8" fmla="*/ 28719 w 7887232"/>
              <a:gd name="connsiteY8" fmla="*/ 0 h 633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7232" h="6336704">
                <a:moveTo>
                  <a:pt x="28719" y="0"/>
                </a:moveTo>
                <a:lnTo>
                  <a:pt x="7858513" y="0"/>
                </a:lnTo>
                <a:cubicBezTo>
                  <a:pt x="7874374" y="0"/>
                  <a:pt x="7887232" y="12858"/>
                  <a:pt x="7887232" y="28719"/>
                </a:cubicBezTo>
                <a:lnTo>
                  <a:pt x="7887232" y="6307985"/>
                </a:lnTo>
                <a:cubicBezTo>
                  <a:pt x="7887232" y="6323846"/>
                  <a:pt x="7874374" y="6336704"/>
                  <a:pt x="7858513" y="6336704"/>
                </a:cubicBezTo>
                <a:lnTo>
                  <a:pt x="28719" y="6336704"/>
                </a:lnTo>
                <a:cubicBezTo>
                  <a:pt x="12858" y="6336704"/>
                  <a:pt x="0" y="6323846"/>
                  <a:pt x="0" y="6307985"/>
                </a:cubicBezTo>
                <a:lnTo>
                  <a:pt x="0" y="28719"/>
                </a:lnTo>
                <a:cubicBezTo>
                  <a:pt x="0" y="12858"/>
                  <a:pt x="12858" y="0"/>
                  <a:pt x="28719" y="0"/>
                </a:cubicBezTo>
                <a:close/>
              </a:path>
            </a:pathLst>
          </a:custGeom>
          <a:solidFill>
            <a:srgbClr val="FAFAFA"/>
          </a:solidFill>
        </p:spPr>
        <p:txBody>
          <a:bodyPr wrap="square" bIns="720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FA0ADA6-010A-E7ED-3988-4ABE321A8C6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658763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tatement/Zitat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71CF9-1A58-18CB-C047-5E426F04F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99356" y="339483"/>
            <a:ext cx="11592000" cy="1052596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Statement/Zitat (mehrere Zeilen möglich – Quelle/Autor bei Bedarf verschieben)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DDB4305-B579-1163-D508-FABEC5BC17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00038" y="1448780"/>
            <a:ext cx="5508625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GT America LC Extended Medium" pitchFamily="2" charset="0"/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2pPr>
            <a:lvl3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3pPr>
            <a:lvl4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4pPr>
            <a:lvl5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5pPr>
            <a:lvl6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6pPr>
            <a:lvl7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7pPr>
            <a:lvl8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8pPr>
            <a:lvl9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GT America Extended Medium" panose="00000605000000000000" pitchFamily="50" charset="0"/>
              </a:defRPr>
            </a:lvl9pPr>
          </a:lstStyle>
          <a:p>
            <a:pPr lvl="0"/>
            <a:r>
              <a:rPr lang="de-DE" dirty="0"/>
              <a:t>Quelle/Autor bearbeiten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41B8DC-7C9C-1A19-DEBE-B6CE99C8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2026</a:t>
            </a:r>
            <a:endParaRPr lang="de-DE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A762618-DF62-4388-1A8A-CAF275DC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/>
          <a:lstStyle/>
          <a:p>
            <a:fld id="{71A7B291-2355-427D-82B0-8FE063299AF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3DD1BFE-426D-DA19-614D-FA3085E4F5C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11460644" y="6597639"/>
            <a:ext cx="432000" cy="10772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431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95.xml"/><Relationship Id="rId47" Type="http://schemas.openxmlformats.org/officeDocument/2006/relationships/slideLayout" Target="../slideLayouts/slideLayout100.xml"/><Relationship Id="rId50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slideLayout" Target="../slideLayouts/slideLayout93.xml"/><Relationship Id="rId45" Type="http://schemas.openxmlformats.org/officeDocument/2006/relationships/slideLayout" Target="../slideLayouts/slideLayout98.xml"/><Relationship Id="rId53" Type="http://schemas.openxmlformats.org/officeDocument/2006/relationships/theme" Target="../theme/theme2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4" Type="http://schemas.openxmlformats.org/officeDocument/2006/relationships/slideLayout" Target="../slideLayouts/slideLayout97.xml"/><Relationship Id="rId52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43" Type="http://schemas.openxmlformats.org/officeDocument/2006/relationships/slideLayout" Target="../slideLayouts/slideLayout96.xml"/><Relationship Id="rId48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61.xml"/><Relationship Id="rId51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Relationship Id="rId4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73.xml"/><Relationship Id="rId41" Type="http://schemas.openxmlformats.org/officeDocument/2006/relationships/slideLayout" Target="../slideLayouts/slideLayout94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49" Type="http://schemas.openxmlformats.org/officeDocument/2006/relationships/slideLayout" Target="../slideLayouts/slideLayout10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slideLayout" Target="../slideLayouts/slideLayout131.xml"/><Relationship Id="rId39" Type="http://schemas.openxmlformats.org/officeDocument/2006/relationships/slideLayout" Target="../slideLayouts/slideLayout144.xml"/><Relationship Id="rId21" Type="http://schemas.openxmlformats.org/officeDocument/2006/relationships/slideLayout" Target="../slideLayouts/slideLayout126.xml"/><Relationship Id="rId34" Type="http://schemas.openxmlformats.org/officeDocument/2006/relationships/slideLayout" Target="../slideLayouts/slideLayout139.xml"/><Relationship Id="rId42" Type="http://schemas.openxmlformats.org/officeDocument/2006/relationships/slideLayout" Target="../slideLayouts/slideLayout147.xml"/><Relationship Id="rId47" Type="http://schemas.openxmlformats.org/officeDocument/2006/relationships/slideLayout" Target="../slideLayouts/slideLayout152.xml"/><Relationship Id="rId50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9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16.xml"/><Relationship Id="rId24" Type="http://schemas.openxmlformats.org/officeDocument/2006/relationships/slideLayout" Target="../slideLayouts/slideLayout129.xml"/><Relationship Id="rId32" Type="http://schemas.openxmlformats.org/officeDocument/2006/relationships/slideLayout" Target="../slideLayouts/slideLayout137.xml"/><Relationship Id="rId37" Type="http://schemas.openxmlformats.org/officeDocument/2006/relationships/slideLayout" Target="../slideLayouts/slideLayout142.xml"/><Relationship Id="rId40" Type="http://schemas.openxmlformats.org/officeDocument/2006/relationships/slideLayout" Target="../slideLayouts/slideLayout145.xml"/><Relationship Id="rId45" Type="http://schemas.openxmlformats.org/officeDocument/2006/relationships/slideLayout" Target="../slideLayouts/slideLayout150.xml"/><Relationship Id="rId53" Type="http://schemas.openxmlformats.org/officeDocument/2006/relationships/theme" Target="../theme/theme3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31" Type="http://schemas.openxmlformats.org/officeDocument/2006/relationships/slideLayout" Target="../slideLayouts/slideLayout136.xml"/><Relationship Id="rId44" Type="http://schemas.openxmlformats.org/officeDocument/2006/relationships/slideLayout" Target="../slideLayouts/slideLayout149.xml"/><Relationship Id="rId52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slideLayout" Target="../slideLayouts/slideLayout132.xml"/><Relationship Id="rId30" Type="http://schemas.openxmlformats.org/officeDocument/2006/relationships/slideLayout" Target="../slideLayouts/slideLayout135.xml"/><Relationship Id="rId35" Type="http://schemas.openxmlformats.org/officeDocument/2006/relationships/slideLayout" Target="../slideLayouts/slideLayout140.xml"/><Relationship Id="rId43" Type="http://schemas.openxmlformats.org/officeDocument/2006/relationships/slideLayout" Target="../slideLayouts/slideLayout148.xml"/><Relationship Id="rId48" Type="http://schemas.openxmlformats.org/officeDocument/2006/relationships/slideLayout" Target="../slideLayouts/slideLayout153.xml"/><Relationship Id="rId8" Type="http://schemas.openxmlformats.org/officeDocument/2006/relationships/slideLayout" Target="../slideLayouts/slideLayout113.xml"/><Relationship Id="rId51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slideLayout" Target="../slideLayouts/slideLayout130.xml"/><Relationship Id="rId33" Type="http://schemas.openxmlformats.org/officeDocument/2006/relationships/slideLayout" Target="../slideLayouts/slideLayout138.xml"/><Relationship Id="rId38" Type="http://schemas.openxmlformats.org/officeDocument/2006/relationships/slideLayout" Target="../slideLayouts/slideLayout143.xml"/><Relationship Id="rId46" Type="http://schemas.openxmlformats.org/officeDocument/2006/relationships/slideLayout" Target="../slideLayouts/slideLayout151.xml"/><Relationship Id="rId20" Type="http://schemas.openxmlformats.org/officeDocument/2006/relationships/slideLayout" Target="../slideLayouts/slideLayout125.xml"/><Relationship Id="rId41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28" Type="http://schemas.openxmlformats.org/officeDocument/2006/relationships/slideLayout" Target="../slideLayouts/slideLayout133.xml"/><Relationship Id="rId36" Type="http://schemas.openxmlformats.org/officeDocument/2006/relationships/slideLayout" Target="../slideLayouts/slideLayout141.xml"/><Relationship Id="rId49" Type="http://schemas.openxmlformats.org/officeDocument/2006/relationships/slideLayout" Target="../slideLayouts/slideLayout15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0.xml"/><Relationship Id="rId18" Type="http://schemas.openxmlformats.org/officeDocument/2006/relationships/slideLayout" Target="../slideLayouts/slideLayout175.xml"/><Relationship Id="rId26" Type="http://schemas.openxmlformats.org/officeDocument/2006/relationships/slideLayout" Target="../slideLayouts/slideLayout183.xml"/><Relationship Id="rId39" Type="http://schemas.openxmlformats.org/officeDocument/2006/relationships/slideLayout" Target="../slideLayouts/slideLayout196.xml"/><Relationship Id="rId21" Type="http://schemas.openxmlformats.org/officeDocument/2006/relationships/slideLayout" Target="../slideLayouts/slideLayout178.xml"/><Relationship Id="rId34" Type="http://schemas.openxmlformats.org/officeDocument/2006/relationships/slideLayout" Target="../slideLayouts/slideLayout191.xml"/><Relationship Id="rId42" Type="http://schemas.openxmlformats.org/officeDocument/2006/relationships/slideLayout" Target="../slideLayouts/slideLayout199.xml"/><Relationship Id="rId47" Type="http://schemas.openxmlformats.org/officeDocument/2006/relationships/theme" Target="../theme/theme4.xml"/><Relationship Id="rId7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9.xml"/><Relationship Id="rId16" Type="http://schemas.openxmlformats.org/officeDocument/2006/relationships/slideLayout" Target="../slideLayouts/slideLayout173.xml"/><Relationship Id="rId29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24" Type="http://schemas.openxmlformats.org/officeDocument/2006/relationships/slideLayout" Target="../slideLayouts/slideLayout181.xml"/><Relationship Id="rId32" Type="http://schemas.openxmlformats.org/officeDocument/2006/relationships/slideLayout" Target="../slideLayouts/slideLayout189.xml"/><Relationship Id="rId37" Type="http://schemas.openxmlformats.org/officeDocument/2006/relationships/slideLayout" Target="../slideLayouts/slideLayout194.xml"/><Relationship Id="rId40" Type="http://schemas.openxmlformats.org/officeDocument/2006/relationships/slideLayout" Target="../slideLayouts/slideLayout197.xml"/><Relationship Id="rId45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62.xml"/><Relationship Id="rId15" Type="http://schemas.openxmlformats.org/officeDocument/2006/relationships/slideLayout" Target="../slideLayouts/slideLayout172.xml"/><Relationship Id="rId23" Type="http://schemas.openxmlformats.org/officeDocument/2006/relationships/slideLayout" Target="../slideLayouts/slideLayout180.xml"/><Relationship Id="rId28" Type="http://schemas.openxmlformats.org/officeDocument/2006/relationships/slideLayout" Target="../slideLayouts/slideLayout185.xml"/><Relationship Id="rId36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67.xml"/><Relationship Id="rId19" Type="http://schemas.openxmlformats.org/officeDocument/2006/relationships/slideLayout" Target="../slideLayouts/slideLayout176.xml"/><Relationship Id="rId31" Type="http://schemas.openxmlformats.org/officeDocument/2006/relationships/slideLayout" Target="../slideLayouts/slideLayout188.xml"/><Relationship Id="rId44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slideLayout" Target="../slideLayouts/slideLayout171.xml"/><Relationship Id="rId22" Type="http://schemas.openxmlformats.org/officeDocument/2006/relationships/slideLayout" Target="../slideLayouts/slideLayout179.xml"/><Relationship Id="rId27" Type="http://schemas.openxmlformats.org/officeDocument/2006/relationships/slideLayout" Target="../slideLayouts/slideLayout184.xml"/><Relationship Id="rId30" Type="http://schemas.openxmlformats.org/officeDocument/2006/relationships/slideLayout" Target="../slideLayouts/slideLayout187.xml"/><Relationship Id="rId35" Type="http://schemas.openxmlformats.org/officeDocument/2006/relationships/slideLayout" Target="../slideLayouts/slideLayout192.xml"/><Relationship Id="rId43" Type="http://schemas.openxmlformats.org/officeDocument/2006/relationships/slideLayout" Target="../slideLayouts/slideLayout200.xml"/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9.xml"/><Relationship Id="rId17" Type="http://schemas.openxmlformats.org/officeDocument/2006/relationships/slideLayout" Target="../slideLayouts/slideLayout174.xml"/><Relationship Id="rId25" Type="http://schemas.openxmlformats.org/officeDocument/2006/relationships/slideLayout" Target="../slideLayouts/slideLayout182.xml"/><Relationship Id="rId33" Type="http://schemas.openxmlformats.org/officeDocument/2006/relationships/slideLayout" Target="../slideLayouts/slideLayout190.xml"/><Relationship Id="rId38" Type="http://schemas.openxmlformats.org/officeDocument/2006/relationships/slideLayout" Target="../slideLayouts/slideLayout195.xml"/><Relationship Id="rId46" Type="http://schemas.openxmlformats.org/officeDocument/2006/relationships/slideLayout" Target="../slideLayouts/slideLayout203.xml"/><Relationship Id="rId20" Type="http://schemas.openxmlformats.org/officeDocument/2006/relationships/slideLayout" Target="../slideLayouts/slideLayout177.xml"/><Relationship Id="rId41" Type="http://schemas.openxmlformats.org/officeDocument/2006/relationships/slideLayout" Target="../slideLayouts/slideLayout1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1ECC4-DEE0-A6BE-BA1B-38CC7306092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850CED-55F3-6620-5570-C4B87E4B76D8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299356" y="1268760"/>
            <a:ext cx="11592000" cy="50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D38640-9C3C-5976-ED3D-48C6E08D2865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05E3E5-A3C3-19FC-C253-A181B39AB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F13EA8-9949-D88E-1CCC-1B8AFEE48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710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7" r:id="rId4"/>
    <p:sldLayoutId id="2147483689" r:id="rId5"/>
    <p:sldLayoutId id="2147483690" r:id="rId6"/>
    <p:sldLayoutId id="2147483659" r:id="rId7"/>
    <p:sldLayoutId id="2147483662" r:id="rId8"/>
    <p:sldLayoutId id="2147483679" r:id="rId9"/>
    <p:sldLayoutId id="2147483990" r:id="rId10"/>
    <p:sldLayoutId id="2147483682" r:id="rId11"/>
    <p:sldLayoutId id="2147483685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9" r:id="rId19"/>
    <p:sldLayoutId id="2147483721" r:id="rId20"/>
    <p:sldLayoutId id="2147483711" r:id="rId21"/>
    <p:sldLayoutId id="2147483723" r:id="rId22"/>
    <p:sldLayoutId id="2147483712" r:id="rId23"/>
    <p:sldLayoutId id="2147483708" r:id="rId24"/>
    <p:sldLayoutId id="2147483737" r:id="rId25"/>
    <p:sldLayoutId id="2147483713" r:id="rId26"/>
    <p:sldLayoutId id="2147483715" r:id="rId27"/>
    <p:sldLayoutId id="2147483914" r:id="rId28"/>
    <p:sldLayoutId id="2147483717" r:id="rId29"/>
    <p:sldLayoutId id="2147483716" r:id="rId30"/>
    <p:sldLayoutId id="2147483719" r:id="rId31"/>
    <p:sldLayoutId id="2147483915" r:id="rId32"/>
    <p:sldLayoutId id="2147483720" r:id="rId33"/>
    <p:sldLayoutId id="2147483718" r:id="rId34"/>
    <p:sldLayoutId id="2147483725" r:id="rId35"/>
    <p:sldLayoutId id="2147483916" r:id="rId36"/>
    <p:sldLayoutId id="2147483726" r:id="rId37"/>
    <p:sldLayoutId id="2147483724" r:id="rId38"/>
    <p:sldLayoutId id="2147483917" r:id="rId39"/>
    <p:sldLayoutId id="2147483714" r:id="rId40"/>
    <p:sldLayoutId id="2147483907" r:id="rId41"/>
    <p:sldLayoutId id="2147483727" r:id="rId42"/>
    <p:sldLayoutId id="2147483732" r:id="rId43"/>
    <p:sldLayoutId id="2147483733" r:id="rId44"/>
    <p:sldLayoutId id="2147483734" r:id="rId45"/>
    <p:sldLayoutId id="2147483728" r:id="rId46"/>
    <p:sldLayoutId id="2147483691" r:id="rId47"/>
    <p:sldLayoutId id="2147483692" r:id="rId48"/>
    <p:sldLayoutId id="2147483981" r:id="rId49"/>
    <p:sldLayoutId id="2147483698" r:id="rId50"/>
    <p:sldLayoutId id="2147483985" r:id="rId51"/>
    <p:sldLayoutId id="2147483986" r:id="rId52"/>
    <p:sldLayoutId id="2147483994" r:id="rId5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kern="1200" spc="-100" baseline="0">
          <a:solidFill>
            <a:schemeClr val="tx1"/>
          </a:solidFill>
          <a:latin typeface="GT America LC Extended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4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GT America LC Extended Medium" pitchFamily="2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4pPr>
      <a:lvl5pPr marL="54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5pPr>
      <a:lvl6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6pPr>
      <a:lvl7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7pPr>
      <a:lvl8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8pPr>
      <a:lvl9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BAE40"/>
          </p15:clr>
        </p15:guide>
        <p15:guide id="2" pos="3659" userDrawn="1">
          <p15:clr>
            <a:srgbClr val="F26B43"/>
          </p15:clr>
        </p15:guide>
        <p15:guide id="3" orient="horz" pos="3997" userDrawn="1">
          <p15:clr>
            <a:srgbClr val="F26B43"/>
          </p15:clr>
        </p15:guide>
        <p15:guide id="4" pos="4021" userDrawn="1">
          <p15:clr>
            <a:srgbClr val="F26B43"/>
          </p15:clr>
        </p15:guide>
        <p15:guide id="5" pos="189" userDrawn="1">
          <p15:clr>
            <a:srgbClr val="F26B43"/>
          </p15:clr>
        </p15:guide>
        <p15:guide id="6" pos="7605" userDrawn="1">
          <p15:clr>
            <a:srgbClr val="FBAE40"/>
          </p15:clr>
        </p15:guide>
        <p15:guide id="7" pos="7491" userDrawn="1">
          <p15:clr>
            <a:srgbClr val="F26B43"/>
          </p15:clr>
        </p15:guide>
        <p15:guide id="8" orient="horz" pos="799" userDrawn="1">
          <p15:clr>
            <a:srgbClr val="F26B43"/>
          </p15:clr>
        </p15:guide>
        <p15:guide id="9" pos="75" userDrawn="1">
          <p15:clr>
            <a:srgbClr val="FBAE40"/>
          </p15:clr>
        </p15:guide>
        <p15:guide id="10" orient="horz" pos="73" userDrawn="1">
          <p15:clr>
            <a:srgbClr val="FBAE40"/>
          </p15:clr>
        </p15:guide>
        <p15:guide id="11" orient="horz" pos="4065" userDrawn="1">
          <p15:clr>
            <a:srgbClr val="FBAE40"/>
          </p15:clr>
        </p15:guide>
        <p15:guide id="12" pos="3772" userDrawn="1">
          <p15:clr>
            <a:srgbClr val="FBAE40"/>
          </p15:clr>
        </p15:guide>
        <p15:guide id="13" pos="3908" userDrawn="1">
          <p15:clr>
            <a:srgbClr val="FBAE40"/>
          </p15:clr>
        </p15:guide>
        <p15:guide id="14" pos="2751" userDrawn="1">
          <p15:clr>
            <a:srgbClr val="5ACBF0"/>
          </p15:clr>
        </p15:guide>
        <p15:guide id="15" pos="4929" userDrawn="1">
          <p15:clr>
            <a:srgbClr val="5ACBF0"/>
          </p15:clr>
        </p15:guide>
        <p15:guide id="16" pos="2389" userDrawn="1">
          <p15:clr>
            <a:srgbClr val="5ACBF0"/>
          </p15:clr>
        </p15:guide>
        <p15:guide id="17" pos="5292" userDrawn="1">
          <p15:clr>
            <a:srgbClr val="5ACBF0"/>
          </p15:clr>
        </p15:guide>
        <p15:guide id="18" pos="2502" userDrawn="1">
          <p15:clr>
            <a:srgbClr val="9FCC3B"/>
          </p15:clr>
        </p15:guide>
        <p15:guide id="19" pos="2638" userDrawn="1">
          <p15:clr>
            <a:srgbClr val="9FCC3B"/>
          </p15:clr>
        </p15:guide>
        <p15:guide id="20" pos="5042" userDrawn="1">
          <p15:clr>
            <a:srgbClr val="9FCC3B"/>
          </p15:clr>
        </p15:guide>
        <p15:guide id="21" pos="5178" userDrawn="1">
          <p15:clr>
            <a:srgbClr val="9FCC3B"/>
          </p15:clr>
        </p15:guide>
        <p15:guide id="22" pos="1731" userDrawn="1">
          <p15:clr>
            <a:srgbClr val="F26B43"/>
          </p15:clr>
        </p15:guide>
        <p15:guide id="23" pos="2094" userDrawn="1">
          <p15:clr>
            <a:srgbClr val="F26B43"/>
          </p15:clr>
        </p15:guide>
        <p15:guide id="24" pos="1844" userDrawn="1">
          <p15:clr>
            <a:srgbClr val="FBAE40"/>
          </p15:clr>
        </p15:guide>
        <p15:guide id="25" pos="1980" userDrawn="1">
          <p15:clr>
            <a:srgbClr val="FBAE40"/>
          </p15:clr>
        </p15:guide>
        <p15:guide id="26" pos="5586" userDrawn="1">
          <p15:clr>
            <a:srgbClr val="F26B43"/>
          </p15:clr>
        </p15:guide>
        <p15:guide id="27" pos="5949" userDrawn="1">
          <p15:clr>
            <a:srgbClr val="F26B43"/>
          </p15:clr>
        </p15:guide>
        <p15:guide id="28" pos="5836" userDrawn="1">
          <p15:clr>
            <a:srgbClr val="FBAE40"/>
          </p15:clr>
        </p15:guide>
        <p15:guide id="29" pos="5700" userDrawn="1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1ECC4-DEE0-A6BE-BA1B-38CC7306092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850CED-55F3-6620-5570-C4B87E4B76D8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299356" y="1268760"/>
            <a:ext cx="11592000" cy="50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05E3E5-A3C3-19FC-C253-A181B39AB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F13EA8-9949-D88E-1CCC-1B8AFEE48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180149E0-64B9-524B-2B61-F568D36A4F5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683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3" r:id="rId2"/>
    <p:sldLayoutId id="2147483749" r:id="rId3"/>
    <p:sldLayoutId id="2147483750" r:id="rId4"/>
    <p:sldLayoutId id="2147483751" r:id="rId5"/>
    <p:sldLayoutId id="2147483752" r:id="rId6"/>
    <p:sldLayoutId id="2147483758" r:id="rId7"/>
    <p:sldLayoutId id="2147483761" r:id="rId8"/>
    <p:sldLayoutId id="2147483764" r:id="rId9"/>
    <p:sldLayoutId id="2147483991" r:id="rId10"/>
    <p:sldLayoutId id="2147483767" r:id="rId11"/>
    <p:sldLayoutId id="214748377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888" r:id="rId18"/>
    <p:sldLayoutId id="2147483889" r:id="rId19"/>
    <p:sldLayoutId id="2147483890" r:id="rId20"/>
    <p:sldLayoutId id="2147483891" r:id="rId21"/>
    <p:sldLayoutId id="2147483892" r:id="rId22"/>
    <p:sldLayoutId id="2147483893" r:id="rId23"/>
    <p:sldLayoutId id="2147483894" r:id="rId24"/>
    <p:sldLayoutId id="2147483895" r:id="rId25"/>
    <p:sldLayoutId id="2147483794" r:id="rId26"/>
    <p:sldLayoutId id="2147483795" r:id="rId27"/>
    <p:sldLayoutId id="2147483918" r:id="rId28"/>
    <p:sldLayoutId id="2147483796" r:id="rId29"/>
    <p:sldLayoutId id="2147483797" r:id="rId30"/>
    <p:sldLayoutId id="2147483798" r:id="rId31"/>
    <p:sldLayoutId id="2147483922" r:id="rId32"/>
    <p:sldLayoutId id="2147483799" r:id="rId33"/>
    <p:sldLayoutId id="2147483800" r:id="rId34"/>
    <p:sldLayoutId id="2147483801" r:id="rId35"/>
    <p:sldLayoutId id="2147483919" r:id="rId36"/>
    <p:sldLayoutId id="2147483802" r:id="rId37"/>
    <p:sldLayoutId id="2147483803" r:id="rId38"/>
    <p:sldLayoutId id="2147483920" r:id="rId39"/>
    <p:sldLayoutId id="2147483804" r:id="rId40"/>
    <p:sldLayoutId id="2147483906" r:id="rId41"/>
    <p:sldLayoutId id="2147483806" r:id="rId42"/>
    <p:sldLayoutId id="2147483808" r:id="rId43"/>
    <p:sldLayoutId id="2147483909" r:id="rId44"/>
    <p:sldLayoutId id="2147483910" r:id="rId45"/>
    <p:sldLayoutId id="2147483908" r:id="rId46"/>
    <p:sldLayoutId id="2147483773" r:id="rId47"/>
    <p:sldLayoutId id="2147483776" r:id="rId48"/>
    <p:sldLayoutId id="2147483980" r:id="rId49"/>
    <p:sldLayoutId id="2147483904" r:id="rId50"/>
    <p:sldLayoutId id="2147483984" r:id="rId51"/>
    <p:sldLayoutId id="2147483987" r:id="rId5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kern="1200" spc="-100" baseline="0">
          <a:solidFill>
            <a:schemeClr val="tx1"/>
          </a:solidFill>
          <a:latin typeface="GT America LC Extended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4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GT America LC Extended Medium" pitchFamily="2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4pPr>
      <a:lvl5pPr marL="54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5pPr>
      <a:lvl6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6pPr>
      <a:lvl7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7pPr>
      <a:lvl8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8pPr>
      <a:lvl9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BAE40"/>
          </p15:clr>
        </p15:guide>
        <p15:guide id="2" pos="3659" userDrawn="1">
          <p15:clr>
            <a:srgbClr val="F26B43"/>
          </p15:clr>
        </p15:guide>
        <p15:guide id="3" orient="horz" pos="3997" userDrawn="1">
          <p15:clr>
            <a:srgbClr val="F26B43"/>
          </p15:clr>
        </p15:guide>
        <p15:guide id="4" pos="4021" userDrawn="1">
          <p15:clr>
            <a:srgbClr val="F26B43"/>
          </p15:clr>
        </p15:guide>
        <p15:guide id="5" pos="189" userDrawn="1">
          <p15:clr>
            <a:srgbClr val="F26B43"/>
          </p15:clr>
        </p15:guide>
        <p15:guide id="6" pos="7605" userDrawn="1">
          <p15:clr>
            <a:srgbClr val="FBAE40"/>
          </p15:clr>
        </p15:guide>
        <p15:guide id="7" pos="7491" userDrawn="1">
          <p15:clr>
            <a:srgbClr val="F26B43"/>
          </p15:clr>
        </p15:guide>
        <p15:guide id="8" orient="horz" pos="799" userDrawn="1">
          <p15:clr>
            <a:srgbClr val="F26B43"/>
          </p15:clr>
        </p15:guide>
        <p15:guide id="9" pos="75" userDrawn="1">
          <p15:clr>
            <a:srgbClr val="FBAE40"/>
          </p15:clr>
        </p15:guide>
        <p15:guide id="10" orient="horz" pos="73" userDrawn="1">
          <p15:clr>
            <a:srgbClr val="FBAE40"/>
          </p15:clr>
        </p15:guide>
        <p15:guide id="11" orient="horz" pos="4065" userDrawn="1">
          <p15:clr>
            <a:srgbClr val="FBAE40"/>
          </p15:clr>
        </p15:guide>
        <p15:guide id="12" pos="3772" userDrawn="1">
          <p15:clr>
            <a:srgbClr val="FBAE40"/>
          </p15:clr>
        </p15:guide>
        <p15:guide id="13" pos="3908" userDrawn="1">
          <p15:clr>
            <a:srgbClr val="FBAE40"/>
          </p15:clr>
        </p15:guide>
        <p15:guide id="14" pos="2751" userDrawn="1">
          <p15:clr>
            <a:srgbClr val="5ACBF0"/>
          </p15:clr>
        </p15:guide>
        <p15:guide id="15" pos="4929" userDrawn="1">
          <p15:clr>
            <a:srgbClr val="5ACBF0"/>
          </p15:clr>
        </p15:guide>
        <p15:guide id="16" pos="2389" userDrawn="1">
          <p15:clr>
            <a:srgbClr val="5ACBF0"/>
          </p15:clr>
        </p15:guide>
        <p15:guide id="17" pos="5292" userDrawn="1">
          <p15:clr>
            <a:srgbClr val="5ACBF0"/>
          </p15:clr>
        </p15:guide>
        <p15:guide id="18" pos="2502" userDrawn="1">
          <p15:clr>
            <a:srgbClr val="9FCC3B"/>
          </p15:clr>
        </p15:guide>
        <p15:guide id="19" pos="2638" userDrawn="1">
          <p15:clr>
            <a:srgbClr val="9FCC3B"/>
          </p15:clr>
        </p15:guide>
        <p15:guide id="20" pos="5042" userDrawn="1">
          <p15:clr>
            <a:srgbClr val="9FCC3B"/>
          </p15:clr>
        </p15:guide>
        <p15:guide id="21" pos="5178" userDrawn="1">
          <p15:clr>
            <a:srgbClr val="9FCC3B"/>
          </p15:clr>
        </p15:guide>
        <p15:guide id="22" pos="1731" userDrawn="1">
          <p15:clr>
            <a:srgbClr val="F26B43"/>
          </p15:clr>
        </p15:guide>
        <p15:guide id="23" pos="2094" userDrawn="1">
          <p15:clr>
            <a:srgbClr val="F26B43"/>
          </p15:clr>
        </p15:guide>
        <p15:guide id="24" pos="1844" userDrawn="1">
          <p15:clr>
            <a:srgbClr val="FBAE40"/>
          </p15:clr>
        </p15:guide>
        <p15:guide id="25" pos="1980" userDrawn="1">
          <p15:clr>
            <a:srgbClr val="FBAE40"/>
          </p15:clr>
        </p15:guide>
        <p15:guide id="26" pos="5586" userDrawn="1">
          <p15:clr>
            <a:srgbClr val="F26B43"/>
          </p15:clr>
        </p15:guide>
        <p15:guide id="27" pos="5949" userDrawn="1">
          <p15:clr>
            <a:srgbClr val="F26B43"/>
          </p15:clr>
        </p15:guide>
        <p15:guide id="28" pos="5836" userDrawn="1">
          <p15:clr>
            <a:srgbClr val="FBAE40"/>
          </p15:clr>
        </p15:guide>
        <p15:guide id="29" pos="5700" userDrawn="1">
          <p15:clr>
            <a:srgbClr val="FBAE4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1ECC4-DEE0-A6BE-BA1B-38CC7306092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850CED-55F3-6620-5570-C4B87E4B76D8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299356" y="1268760"/>
            <a:ext cx="11592000" cy="50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05E3E5-A3C3-19FC-C253-A181B39AB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r>
              <a:rPr lang="de-DE"/>
              <a:t>2026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F13EA8-9949-D88E-1CCC-1B8AFEE48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fld id="{71A7B291-2355-427D-82B0-8FE063299A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63715C6-D835-988D-39C6-870001E4AA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531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9" r:id="rId2"/>
    <p:sldLayoutId id="2147483828" r:id="rId3"/>
    <p:sldLayoutId id="2147483829" r:id="rId4"/>
    <p:sldLayoutId id="2147483830" r:id="rId5"/>
    <p:sldLayoutId id="2147483831" r:id="rId6"/>
    <p:sldLayoutId id="2147483834" r:id="rId7"/>
    <p:sldLayoutId id="2147483837" r:id="rId8"/>
    <p:sldLayoutId id="2147483840" r:id="rId9"/>
    <p:sldLayoutId id="2147483992" r:id="rId10"/>
    <p:sldLayoutId id="2147483843" r:id="rId11"/>
    <p:sldLayoutId id="2147483846" r:id="rId12"/>
    <p:sldLayoutId id="2147483856" r:id="rId13"/>
    <p:sldLayoutId id="2147483857" r:id="rId14"/>
    <p:sldLayoutId id="2147483858" r:id="rId15"/>
    <p:sldLayoutId id="2147483859" r:id="rId16"/>
    <p:sldLayoutId id="2147483860" r:id="rId17"/>
    <p:sldLayoutId id="2147483896" r:id="rId18"/>
    <p:sldLayoutId id="2147483897" r:id="rId19"/>
    <p:sldLayoutId id="2147483898" r:id="rId20"/>
    <p:sldLayoutId id="2147483899" r:id="rId21"/>
    <p:sldLayoutId id="2147483900" r:id="rId22"/>
    <p:sldLayoutId id="2147483901" r:id="rId23"/>
    <p:sldLayoutId id="2147483902" r:id="rId24"/>
    <p:sldLayoutId id="2147483903" r:id="rId25"/>
    <p:sldLayoutId id="2147483869" r:id="rId26"/>
    <p:sldLayoutId id="2147483870" r:id="rId27"/>
    <p:sldLayoutId id="2147483921" r:id="rId28"/>
    <p:sldLayoutId id="2147483871" r:id="rId29"/>
    <p:sldLayoutId id="2147483872" r:id="rId30"/>
    <p:sldLayoutId id="2147483873" r:id="rId31"/>
    <p:sldLayoutId id="2147483923" r:id="rId32"/>
    <p:sldLayoutId id="2147483874" r:id="rId33"/>
    <p:sldLayoutId id="2147483875" r:id="rId34"/>
    <p:sldLayoutId id="2147483876" r:id="rId35"/>
    <p:sldLayoutId id="2147483924" r:id="rId36"/>
    <p:sldLayoutId id="2147483877" r:id="rId37"/>
    <p:sldLayoutId id="2147483878" r:id="rId38"/>
    <p:sldLayoutId id="2147483925" r:id="rId39"/>
    <p:sldLayoutId id="2147483879" r:id="rId40"/>
    <p:sldLayoutId id="2147483880" r:id="rId41"/>
    <p:sldLayoutId id="2147483881" r:id="rId42"/>
    <p:sldLayoutId id="2147483884" r:id="rId43"/>
    <p:sldLayoutId id="2147483912" r:id="rId44"/>
    <p:sldLayoutId id="2147483913" r:id="rId45"/>
    <p:sldLayoutId id="2147483911" r:id="rId46"/>
    <p:sldLayoutId id="2147483849" r:id="rId47"/>
    <p:sldLayoutId id="2147483852" r:id="rId48"/>
    <p:sldLayoutId id="2147483979" r:id="rId49"/>
    <p:sldLayoutId id="2147483905" r:id="rId50"/>
    <p:sldLayoutId id="2147483983" r:id="rId51"/>
    <p:sldLayoutId id="2147483988" r:id="rId5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kern="1200" spc="-100" baseline="0">
          <a:solidFill>
            <a:schemeClr val="tx1"/>
          </a:solidFill>
          <a:latin typeface="GT America LC Extended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4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GT America LC Extended Medium" pitchFamily="2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4pPr>
      <a:lvl5pPr marL="54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5pPr>
      <a:lvl6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6pPr>
      <a:lvl7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7pPr>
      <a:lvl8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8pPr>
      <a:lvl9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BAE40"/>
          </p15:clr>
        </p15:guide>
        <p15:guide id="2" pos="3659" userDrawn="1">
          <p15:clr>
            <a:srgbClr val="F26B43"/>
          </p15:clr>
        </p15:guide>
        <p15:guide id="3" orient="horz" pos="3997" userDrawn="1">
          <p15:clr>
            <a:srgbClr val="F26B43"/>
          </p15:clr>
        </p15:guide>
        <p15:guide id="4" pos="4021" userDrawn="1">
          <p15:clr>
            <a:srgbClr val="F26B43"/>
          </p15:clr>
        </p15:guide>
        <p15:guide id="5" pos="189" userDrawn="1">
          <p15:clr>
            <a:srgbClr val="F26B43"/>
          </p15:clr>
        </p15:guide>
        <p15:guide id="6" pos="7605" userDrawn="1">
          <p15:clr>
            <a:srgbClr val="FBAE40"/>
          </p15:clr>
        </p15:guide>
        <p15:guide id="7" pos="7491" userDrawn="1">
          <p15:clr>
            <a:srgbClr val="F26B43"/>
          </p15:clr>
        </p15:guide>
        <p15:guide id="8" orient="horz" pos="799" userDrawn="1">
          <p15:clr>
            <a:srgbClr val="F26B43"/>
          </p15:clr>
        </p15:guide>
        <p15:guide id="9" pos="75" userDrawn="1">
          <p15:clr>
            <a:srgbClr val="FBAE40"/>
          </p15:clr>
        </p15:guide>
        <p15:guide id="10" orient="horz" pos="73" userDrawn="1">
          <p15:clr>
            <a:srgbClr val="FBAE40"/>
          </p15:clr>
        </p15:guide>
        <p15:guide id="11" orient="horz" pos="4065" userDrawn="1">
          <p15:clr>
            <a:srgbClr val="FBAE40"/>
          </p15:clr>
        </p15:guide>
        <p15:guide id="12" pos="3772" userDrawn="1">
          <p15:clr>
            <a:srgbClr val="FBAE40"/>
          </p15:clr>
        </p15:guide>
        <p15:guide id="13" pos="3908" userDrawn="1">
          <p15:clr>
            <a:srgbClr val="FBAE40"/>
          </p15:clr>
        </p15:guide>
        <p15:guide id="14" pos="2751" userDrawn="1">
          <p15:clr>
            <a:srgbClr val="5ACBF0"/>
          </p15:clr>
        </p15:guide>
        <p15:guide id="15" pos="4929" userDrawn="1">
          <p15:clr>
            <a:srgbClr val="5ACBF0"/>
          </p15:clr>
        </p15:guide>
        <p15:guide id="16" pos="2389" userDrawn="1">
          <p15:clr>
            <a:srgbClr val="5ACBF0"/>
          </p15:clr>
        </p15:guide>
        <p15:guide id="17" pos="5292" userDrawn="1">
          <p15:clr>
            <a:srgbClr val="5ACBF0"/>
          </p15:clr>
        </p15:guide>
        <p15:guide id="18" pos="2502" userDrawn="1">
          <p15:clr>
            <a:srgbClr val="9FCC3B"/>
          </p15:clr>
        </p15:guide>
        <p15:guide id="19" pos="2638" userDrawn="1">
          <p15:clr>
            <a:srgbClr val="9FCC3B"/>
          </p15:clr>
        </p15:guide>
        <p15:guide id="20" pos="5042" userDrawn="1">
          <p15:clr>
            <a:srgbClr val="9FCC3B"/>
          </p15:clr>
        </p15:guide>
        <p15:guide id="21" pos="5178" userDrawn="1">
          <p15:clr>
            <a:srgbClr val="9FCC3B"/>
          </p15:clr>
        </p15:guide>
        <p15:guide id="22" pos="1731" userDrawn="1">
          <p15:clr>
            <a:srgbClr val="F26B43"/>
          </p15:clr>
        </p15:guide>
        <p15:guide id="23" pos="2094" userDrawn="1">
          <p15:clr>
            <a:srgbClr val="F26B43"/>
          </p15:clr>
        </p15:guide>
        <p15:guide id="24" pos="1844" userDrawn="1">
          <p15:clr>
            <a:srgbClr val="FBAE40"/>
          </p15:clr>
        </p15:guide>
        <p15:guide id="25" pos="1980" userDrawn="1">
          <p15:clr>
            <a:srgbClr val="FBAE40"/>
          </p15:clr>
        </p15:guide>
        <p15:guide id="26" pos="5586" userDrawn="1">
          <p15:clr>
            <a:srgbClr val="F26B43"/>
          </p15:clr>
        </p15:guide>
        <p15:guide id="27" pos="5949" userDrawn="1">
          <p15:clr>
            <a:srgbClr val="F26B43"/>
          </p15:clr>
        </p15:guide>
        <p15:guide id="28" pos="5836" userDrawn="1">
          <p15:clr>
            <a:srgbClr val="FBAE40"/>
          </p15:clr>
        </p15:guide>
        <p15:guide id="29" pos="5700" userDrawn="1">
          <p15:clr>
            <a:srgbClr val="FBAE4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1ECC4-DEE0-A6BE-BA1B-38CC7306092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de-DE" dirty="0"/>
              <a:t>Folientitel bearbeiten (maximal einzeilig)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850CED-55F3-6620-5570-C4B87E4B76D8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299356" y="1268760"/>
            <a:ext cx="11592000" cy="50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05E3E5-A3C3-19FC-C253-A181B39AB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00039" y="6597642"/>
            <a:ext cx="4320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t>2026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F13EA8-9949-D88E-1CCC-1B8AFEE48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712624" y="6597642"/>
            <a:ext cx="18002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7B291-2355-427D-82B0-8FE063299AFC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rgbClr val="1C3828"/>
                </a:solidFill>
                <a:effectLst/>
                <a:uLnTx/>
                <a:uFillTx/>
                <a:latin typeface="GT America LC Regular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1C3828"/>
              </a:solidFill>
              <a:effectLst/>
              <a:uLnTx/>
              <a:uFillTx/>
              <a:latin typeface="GT America LC Regular" pitchFamily="2" charset="0"/>
              <a:ea typeface="+mn-ea"/>
              <a:cs typeface="+mn-cs"/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1322D5D3-0ECC-113A-35F3-3C7F1E96DA72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1460644" y="6597639"/>
            <a:ext cx="4320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tx1"/>
                </a:solidFill>
                <a:latin typeface="GT America LC Regular" pitchFamily="2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537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93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  <p:sldLayoutId id="2147483948" r:id="rId17"/>
    <p:sldLayoutId id="2147483949" r:id="rId18"/>
    <p:sldLayoutId id="2147483950" r:id="rId19"/>
    <p:sldLayoutId id="2147483951" r:id="rId20"/>
    <p:sldLayoutId id="2147483952" r:id="rId21"/>
    <p:sldLayoutId id="2147483953" r:id="rId22"/>
    <p:sldLayoutId id="2147483954" r:id="rId23"/>
    <p:sldLayoutId id="2147483955" r:id="rId24"/>
    <p:sldLayoutId id="2147483956" r:id="rId25"/>
    <p:sldLayoutId id="2147483957" r:id="rId26"/>
    <p:sldLayoutId id="2147483958" r:id="rId27"/>
    <p:sldLayoutId id="2147483959" r:id="rId28"/>
    <p:sldLayoutId id="2147483960" r:id="rId29"/>
    <p:sldLayoutId id="2147483961" r:id="rId30"/>
    <p:sldLayoutId id="2147483962" r:id="rId31"/>
    <p:sldLayoutId id="2147483963" r:id="rId32"/>
    <p:sldLayoutId id="2147483964" r:id="rId33"/>
    <p:sldLayoutId id="2147483965" r:id="rId34"/>
    <p:sldLayoutId id="2147483966" r:id="rId35"/>
    <p:sldLayoutId id="2147483967" r:id="rId36"/>
    <p:sldLayoutId id="2147483968" r:id="rId37"/>
    <p:sldLayoutId id="2147483969" r:id="rId38"/>
    <p:sldLayoutId id="2147483970" r:id="rId39"/>
    <p:sldLayoutId id="2147483971" r:id="rId40"/>
    <p:sldLayoutId id="2147483972" r:id="rId41"/>
    <p:sldLayoutId id="2147483973" r:id="rId42"/>
    <p:sldLayoutId id="2147483978" r:id="rId43"/>
    <p:sldLayoutId id="2147483974" r:id="rId44"/>
    <p:sldLayoutId id="2147483982" r:id="rId45"/>
    <p:sldLayoutId id="2147483989" r:id="rId4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kern="1200" spc="-100" baseline="0">
          <a:solidFill>
            <a:schemeClr val="tx1"/>
          </a:solidFill>
          <a:latin typeface="GT America LC Extended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4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GT America LC Extended Medium" pitchFamily="2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4pPr>
      <a:lvl5pPr marL="54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5pPr>
      <a:lvl6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6pPr>
      <a:lvl7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7pPr>
      <a:lvl8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8pPr>
      <a:lvl9pPr marL="216000" indent="-216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600" kern="1200">
          <a:solidFill>
            <a:schemeClr val="tx1"/>
          </a:solidFill>
          <a:latin typeface="GT America LC Regular" pitchFamily="2" charset="0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BAE40"/>
          </p15:clr>
        </p15:guide>
        <p15:guide id="2" pos="3659">
          <p15:clr>
            <a:srgbClr val="F26B43"/>
          </p15:clr>
        </p15:guide>
        <p15:guide id="3" orient="horz" pos="3997">
          <p15:clr>
            <a:srgbClr val="F26B43"/>
          </p15:clr>
        </p15:guide>
        <p15:guide id="4" pos="4021">
          <p15:clr>
            <a:srgbClr val="F26B43"/>
          </p15:clr>
        </p15:guide>
        <p15:guide id="5" pos="189">
          <p15:clr>
            <a:srgbClr val="F26B43"/>
          </p15:clr>
        </p15:guide>
        <p15:guide id="6" pos="7605">
          <p15:clr>
            <a:srgbClr val="FBAE40"/>
          </p15:clr>
        </p15:guide>
        <p15:guide id="7" pos="7491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pos="75">
          <p15:clr>
            <a:srgbClr val="FBAE40"/>
          </p15:clr>
        </p15:guide>
        <p15:guide id="10" orient="horz" pos="73">
          <p15:clr>
            <a:srgbClr val="FBAE40"/>
          </p15:clr>
        </p15:guide>
        <p15:guide id="11" orient="horz" pos="4065">
          <p15:clr>
            <a:srgbClr val="FBAE40"/>
          </p15:clr>
        </p15:guide>
        <p15:guide id="12" pos="3772">
          <p15:clr>
            <a:srgbClr val="FBAE40"/>
          </p15:clr>
        </p15:guide>
        <p15:guide id="13" pos="3908">
          <p15:clr>
            <a:srgbClr val="FBAE40"/>
          </p15:clr>
        </p15:guide>
        <p15:guide id="14" pos="2751">
          <p15:clr>
            <a:srgbClr val="5ACBF0"/>
          </p15:clr>
        </p15:guide>
        <p15:guide id="15" pos="4929">
          <p15:clr>
            <a:srgbClr val="5ACBF0"/>
          </p15:clr>
        </p15:guide>
        <p15:guide id="16" pos="2389">
          <p15:clr>
            <a:srgbClr val="5ACBF0"/>
          </p15:clr>
        </p15:guide>
        <p15:guide id="17" pos="5292">
          <p15:clr>
            <a:srgbClr val="5ACBF0"/>
          </p15:clr>
        </p15:guide>
        <p15:guide id="18" pos="2502">
          <p15:clr>
            <a:srgbClr val="9FCC3B"/>
          </p15:clr>
        </p15:guide>
        <p15:guide id="19" pos="2638">
          <p15:clr>
            <a:srgbClr val="9FCC3B"/>
          </p15:clr>
        </p15:guide>
        <p15:guide id="20" pos="5042">
          <p15:clr>
            <a:srgbClr val="9FCC3B"/>
          </p15:clr>
        </p15:guide>
        <p15:guide id="21" pos="5178">
          <p15:clr>
            <a:srgbClr val="9FCC3B"/>
          </p15:clr>
        </p15:guide>
        <p15:guide id="22" pos="1731">
          <p15:clr>
            <a:srgbClr val="F26B43"/>
          </p15:clr>
        </p15:guide>
        <p15:guide id="23" pos="2094">
          <p15:clr>
            <a:srgbClr val="F26B43"/>
          </p15:clr>
        </p15:guide>
        <p15:guide id="24" pos="1844">
          <p15:clr>
            <a:srgbClr val="FBAE40"/>
          </p15:clr>
        </p15:guide>
        <p15:guide id="25" pos="1980">
          <p15:clr>
            <a:srgbClr val="FBAE40"/>
          </p15:clr>
        </p15:guide>
        <p15:guide id="26" pos="5586">
          <p15:clr>
            <a:srgbClr val="F26B43"/>
          </p15:clr>
        </p15:guide>
        <p15:guide id="27" pos="5949">
          <p15:clr>
            <a:srgbClr val="F26B43"/>
          </p15:clr>
        </p15:guide>
        <p15:guide id="28" pos="5836">
          <p15:clr>
            <a:srgbClr val="FBAE40"/>
          </p15:clr>
        </p15:guide>
        <p15:guide id="29" pos="5700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Monika Novotná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Právní ochrana důvěrnosti komunikace advokáta a klienta v kontextu rozsudku ESLP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Právo, média a digitální svět: AI a ochrana dat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65D3EF-CE9D-102A-B9AE-301E68B43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2B1289-E997-7E32-B40F-A7265FD3A6C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dirty="0"/>
              <a:t>Tři hlavní problémy českého práva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3A44A57-B168-1A0F-5184-86F8654D78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1"/>
            <a:endParaRPr lang="cs-CZ" b="1" dirty="0"/>
          </a:p>
          <a:p>
            <a:pPr marL="342900" lvl="1" indent="-342900">
              <a:buFont typeface="+mj-lt"/>
              <a:buAutoNum type="arabicPeriod"/>
            </a:pPr>
            <a:r>
              <a:rPr lang="cs-CZ" b="1" noProof="0" dirty="0"/>
              <a:t>Absence hierarchie norem: </a:t>
            </a:r>
            <a:r>
              <a:rPr lang="cs-CZ" noProof="0" dirty="0"/>
              <a:t>Stát dopustil, aby resortní zájmy (vyšetřování zločinů, výběr daní) převážily nad ústavněprávní ochranou soukromí. Zákon o advokacii je vnímán jako „předpis pro advokáty“, nikoliv jako závazný rámec pro státní moc.</a:t>
            </a:r>
          </a:p>
          <a:p>
            <a:pPr marL="342900" lvl="1" indent="-342900">
              <a:buFont typeface="+mj-lt"/>
              <a:buAutoNum type="arabicPeriod"/>
            </a:pPr>
            <a:r>
              <a:rPr lang="cs-CZ" b="1" dirty="0"/>
              <a:t>Chybějící</a:t>
            </a:r>
            <a:r>
              <a:rPr lang="cs-CZ" b="1" noProof="0" dirty="0"/>
              <a:t> „</a:t>
            </a:r>
            <a:r>
              <a:rPr lang="cs-CZ" b="1" noProof="0" dirty="0" err="1"/>
              <a:t>Secrecy</a:t>
            </a:r>
            <a:r>
              <a:rPr lang="cs-CZ" b="1" noProof="0" dirty="0"/>
              <a:t> by Design“: </a:t>
            </a:r>
            <a:r>
              <a:rPr lang="cs-CZ" noProof="0" dirty="0"/>
              <a:t>Český procesní systém není technicky připraven na separaci chráněných dat při hromadných exportech z IT systémů advokátních kanceláří.</a:t>
            </a:r>
          </a:p>
          <a:p>
            <a:pPr marL="342900" lvl="1" indent="-342900">
              <a:buFont typeface="+mj-lt"/>
              <a:buAutoNum type="arabicPeriod"/>
            </a:pPr>
            <a:r>
              <a:rPr lang="cs-CZ" b="1" noProof="0" dirty="0"/>
              <a:t>Nedostatečná </a:t>
            </a:r>
            <a:r>
              <a:rPr lang="cs-CZ" b="1" noProof="0" dirty="0" err="1"/>
              <a:t>sankcionovatelnost</a:t>
            </a:r>
            <a:r>
              <a:rPr lang="cs-CZ" b="1" noProof="0" dirty="0"/>
              <a:t>: </a:t>
            </a:r>
            <a:r>
              <a:rPr lang="cs-CZ" noProof="0" dirty="0"/>
              <a:t>Pokud OČTŘ poruší důvěrnost a získají informaci protiprávně, následné prohlášení důkazu za neúčinný je v českém prostředí často komplikované a nehojí zásah do soukromí klienta, který již nastal.</a:t>
            </a:r>
          </a:p>
          <a:p>
            <a:pPr lvl="1"/>
            <a:endParaRPr lang="cs-CZ" b="1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25E1638-92E7-2CC2-2EA7-6F2CC6F5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748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155FAF6-D6BB-13A4-C08B-3E0A46851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95195-8877-02F9-B771-6DEEFCB8A7B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dirty="0"/>
              <a:t>A co dál?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336C5A0-E76A-19C3-5D00-6C06ADD721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1"/>
            <a:endParaRPr lang="cs-CZ" b="1" dirty="0"/>
          </a:p>
          <a:p>
            <a:pPr marL="342900" lvl="1" indent="-342900">
              <a:buFont typeface="+mj-lt"/>
              <a:buAutoNum type="arabicPeriod"/>
            </a:pPr>
            <a:r>
              <a:rPr lang="cs-CZ" b="1" noProof="0" dirty="0"/>
              <a:t>Nutnost legislativní změny: </a:t>
            </a:r>
            <a:r>
              <a:rPr lang="cs-CZ" noProof="0" dirty="0"/>
              <a:t>Rozsudek ESLP vyžaduje zavedení jednoznačného postupu pro nakládání s digitálními daty s respektem k právu na ochranu soukromí.</a:t>
            </a:r>
          </a:p>
          <a:p>
            <a:pPr marL="342900" lvl="1" indent="-342900">
              <a:buFont typeface="+mj-lt"/>
              <a:buAutoNum type="arabicPeriod"/>
            </a:pPr>
            <a:r>
              <a:rPr lang="cs-CZ" b="1" dirty="0"/>
              <a:t>Sjednocení standardů</a:t>
            </a:r>
            <a:r>
              <a:rPr lang="cs-CZ" b="1" noProof="0" dirty="0"/>
              <a:t> : </a:t>
            </a:r>
            <a:r>
              <a:rPr lang="cs-CZ" noProof="0" dirty="0"/>
              <a:t>Ochrana nesmí končit u soukromého práva, resp. v omezeném rozsahu u práva trestního (obviněný, podezřelý), ale musí se promítnout do všech oblastí veřejného práva včetně práva trestního</a:t>
            </a:r>
          </a:p>
          <a:p>
            <a:pPr lvl="1"/>
            <a:endParaRPr lang="cs-CZ" b="1" noProof="0" dirty="0"/>
          </a:p>
          <a:p>
            <a:pPr lvl="1"/>
            <a:endParaRPr lang="cs-CZ" b="1" dirty="0"/>
          </a:p>
          <a:p>
            <a:pPr lvl="1" algn="ctr"/>
            <a:r>
              <a:rPr lang="cs-CZ" b="1" dirty="0" err="1"/>
              <a:t>Legal</a:t>
            </a:r>
            <a:r>
              <a:rPr lang="cs-CZ" b="1" dirty="0"/>
              <a:t> Professional </a:t>
            </a:r>
            <a:r>
              <a:rPr lang="cs-CZ" b="1" dirty="0" err="1"/>
              <a:t>Privilege</a:t>
            </a:r>
            <a:r>
              <a:rPr lang="cs-CZ" b="1" dirty="0"/>
              <a:t> není výsadou advokátů,</a:t>
            </a:r>
          </a:p>
          <a:p>
            <a:pPr lvl="1" algn="ctr"/>
            <a:r>
              <a:rPr lang="cs-CZ" b="1" dirty="0"/>
              <a:t>ale pojistkou svobody klienta.</a:t>
            </a:r>
          </a:p>
          <a:p>
            <a:pPr lvl="1" algn="ctr"/>
            <a:endParaRPr lang="cs-CZ" b="1" dirty="0"/>
          </a:p>
          <a:p>
            <a:pPr lvl="1" algn="ctr"/>
            <a:r>
              <a:rPr lang="cs-CZ" b="1" dirty="0"/>
              <a:t>Důvěrnost není deštník pro zločin, </a:t>
            </a:r>
          </a:p>
          <a:p>
            <a:pPr lvl="1" algn="ctr"/>
            <a:r>
              <a:rPr lang="cs-CZ" b="1" dirty="0"/>
              <a:t>ale štít pro řádné právní poradenství.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623493C-93BE-5243-3C77-D17467A65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070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7C9E3EF4-810F-E093-2DC1-865AB8FA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356" y="339483"/>
            <a:ext cx="11592000" cy="526298"/>
          </a:xfrm>
        </p:spPr>
        <p:txBody>
          <a:bodyPr anchor="t">
            <a:normAutofit/>
          </a:bodyPr>
          <a:lstStyle/>
          <a:p>
            <a:r>
              <a:rPr lang="cs-CZ" dirty="0"/>
              <a:t>Kontaktní osoba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7AC69D7-2400-0743-06C5-915DA672C4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9356" y="1268760"/>
            <a:ext cx="2448607" cy="5076000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de-DE" dirty="0"/>
              <a:t>Partner</a:t>
            </a:r>
          </a:p>
          <a:p>
            <a:pPr lvl="0">
              <a:lnSpc>
                <a:spcPct val="90000"/>
              </a:lnSpc>
              <a:defRPr/>
            </a:pPr>
            <a:r>
              <a:rPr lang="cs-CZ" dirty="0"/>
              <a:t>Advokát</a:t>
            </a:r>
            <a:endParaRPr lang="de-DE" dirty="0"/>
          </a:p>
          <a:p>
            <a:pPr lvl="0">
              <a:lnSpc>
                <a:spcPct val="90000"/>
              </a:lnSpc>
              <a:defRPr/>
            </a:pPr>
            <a:endParaRPr lang="de-DE" sz="1200" dirty="0"/>
          </a:p>
          <a:p>
            <a:pPr lvl="0">
              <a:lnSpc>
                <a:spcPct val="90000"/>
              </a:lnSpc>
              <a:defRPr/>
            </a:pPr>
            <a:r>
              <a:rPr lang="de-DE" sz="1200" dirty="0"/>
              <a:t>T </a:t>
            </a:r>
            <a:r>
              <a:rPr lang="cs-CZ" sz="1200" dirty="0"/>
              <a:t> </a:t>
            </a:r>
            <a:r>
              <a:rPr lang="de-DE" sz="1200" dirty="0"/>
              <a:t>+420 236 163 </a:t>
            </a:r>
            <a:r>
              <a:rPr lang="cs-CZ" sz="1200" dirty="0"/>
              <a:t>111</a:t>
            </a:r>
            <a:endParaRPr lang="de-DE" sz="1200" dirty="0"/>
          </a:p>
          <a:p>
            <a:pPr lvl="0">
              <a:lnSpc>
                <a:spcPct val="90000"/>
              </a:lnSpc>
              <a:defRPr/>
            </a:pPr>
            <a:r>
              <a:rPr lang="cs-CZ" sz="1200" noProof="1"/>
              <a:t>monika.novotna@roedl.com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EABC6F1-EC35-474D-1286-CD5914D9DB1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951629" y="1268760"/>
            <a:ext cx="3200400" cy="5076000"/>
          </a:xfrm>
        </p:spPr>
        <p:txBody>
          <a:bodyPr>
            <a:normAutofit/>
          </a:bodyPr>
          <a:lstStyle/>
          <a:p>
            <a:r>
              <a:rPr lang="cs-CZ" b="1" dirty="0"/>
              <a:t>JUDr. Monika Novotná</a:t>
            </a:r>
            <a:endParaRPr lang="de-DE" b="1" dirty="0"/>
          </a:p>
        </p:txBody>
      </p:sp>
      <p:pic>
        <p:nvPicPr>
          <p:cNvPr id="3" name="Zástupný symbol obrázku 2">
            <a:extLst>
              <a:ext uri="{FF2B5EF4-FFF2-40B4-BE49-F238E27FC236}">
                <a16:creationId xmlns:a16="http://schemas.microsoft.com/office/drawing/2014/main" id="{122D4CC8-2504-75BC-1A17-CB69349EA598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/>
          <a:srcRect r="-1" b="32361"/>
          <a:stretch>
            <a:fillRect/>
          </a:stretch>
        </p:blipFill>
        <p:spPr bwMode="gray">
          <a:xfrm>
            <a:off x="6446059" y="533145"/>
            <a:ext cx="4298141" cy="3876238"/>
          </a:xfrm>
          <a:custGeom>
            <a:avLst/>
            <a:gdLst>
              <a:gd name="connsiteX0" fmla="*/ 0 w 5987988"/>
              <a:gd name="connsiteY0" fmla="*/ 0 h 6858000"/>
              <a:gd name="connsiteX1" fmla="*/ 5987988 w 5987988"/>
              <a:gd name="connsiteY1" fmla="*/ 0 h 6858000"/>
              <a:gd name="connsiteX2" fmla="*/ 5987988 w 5987988"/>
              <a:gd name="connsiteY2" fmla="*/ 6858000 h 6858000"/>
              <a:gd name="connsiteX3" fmla="*/ 0 w 59879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988" h="6858000">
                <a:moveTo>
                  <a:pt x="0" y="0"/>
                </a:moveTo>
                <a:lnTo>
                  <a:pt x="5987988" y="0"/>
                </a:lnTo>
                <a:lnTo>
                  <a:pt x="5987988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EBFE97-94F1-56F9-E19A-EB2A4CAC9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0039" y="6597642"/>
            <a:ext cx="4320000" cy="107722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73000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88D8798C-01CF-BE29-0C47-676621223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356" y="3799956"/>
            <a:ext cx="11592000" cy="997196"/>
          </a:xfrm>
        </p:spPr>
        <p:txBody>
          <a:bodyPr/>
          <a:lstStyle/>
          <a:p>
            <a:r>
              <a:rPr lang="cs-CZ" sz="3600" dirty="0"/>
              <a:t>Právní ochrana důvěrnosti komunikace advokáta a klienta</a:t>
            </a:r>
            <a:endParaRPr lang="de-DE" sz="3600" dirty="0"/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1D3B11AF-72B9-5A36-F1C3-317BCD4AD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356" y="4977172"/>
            <a:ext cx="11592000" cy="307777"/>
          </a:xfrm>
        </p:spPr>
        <p:txBody>
          <a:bodyPr/>
          <a:lstStyle/>
          <a:p>
            <a:r>
              <a:rPr lang="cs-CZ" dirty="0"/>
              <a:t>v kontextu rozsudku ESLP ve věci Černý a ostatní proti České republice</a:t>
            </a:r>
            <a:endParaRPr lang="de-DE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D2CC2961-8985-7146-3D94-ED8F52AF0F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9357" y="6597642"/>
            <a:ext cx="2448000" cy="107722"/>
          </a:xfrm>
        </p:spPr>
        <p:txBody>
          <a:bodyPr/>
          <a:lstStyle/>
          <a:p>
            <a:r>
              <a:rPr lang="cs-CZ" dirty="0"/>
              <a:t>2026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75A7B83-0931-E146-B987-DB75DA54A6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9357" y="5589239"/>
            <a:ext cx="3493182" cy="184666"/>
          </a:xfrm>
        </p:spPr>
        <p:txBody>
          <a:bodyPr/>
          <a:lstStyle/>
          <a:p>
            <a:r>
              <a:rPr lang="cs-CZ" dirty="0"/>
              <a:t>JUDr. Monika Novotná</a:t>
            </a:r>
            <a:endParaRPr lang="de-DE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D92D81A-0C75-04FC-9F24-D30B20F8EE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9357" y="5861397"/>
            <a:ext cx="3493182" cy="369332"/>
          </a:xfrm>
        </p:spPr>
        <p:txBody>
          <a:bodyPr/>
          <a:lstStyle/>
          <a:p>
            <a:pPr lvl="0"/>
            <a:r>
              <a:rPr lang="de-DE" dirty="0"/>
              <a:t>Partner</a:t>
            </a:r>
            <a:endParaRPr lang="cs-CZ" dirty="0"/>
          </a:p>
          <a:p>
            <a:pPr lvl="0"/>
            <a:r>
              <a:rPr lang="cs-CZ" dirty="0"/>
              <a:t>Advokát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</p:txBody>
      </p:sp>
      <p:pic>
        <p:nvPicPr>
          <p:cNvPr id="27" name="Zástupný symbol obrázku 26" descr="Obsah obrázku obloha, architektura, budova, Komerční budova&#10;&#10;Obsah generovaný pomocí AI může být nesprávný.">
            <a:extLst>
              <a:ext uri="{FF2B5EF4-FFF2-40B4-BE49-F238E27FC236}">
                <a16:creationId xmlns:a16="http://schemas.microsoft.com/office/drawing/2014/main" id="{C21DA60C-7DFD-FDAD-A58F-793F6A7E105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7808" b="7808"/>
          <a:stretch>
            <a:fillRect/>
          </a:stretch>
        </p:blipFill>
        <p:spPr>
          <a:xfrm>
            <a:off x="0" y="-77822"/>
            <a:ext cx="12193197" cy="6858000"/>
          </a:xfrm>
        </p:spPr>
      </p:pic>
      <p:pic>
        <p:nvPicPr>
          <p:cNvPr id="2" name="Obrázek 1" descr="Obsah obrázku text, snímek obrazovky, Písmo, černá&#10;&#10;Obsah generovaný pomocí AI může být nesprávný.">
            <a:extLst>
              <a:ext uri="{FF2B5EF4-FFF2-40B4-BE49-F238E27FC236}">
                <a16:creationId xmlns:a16="http://schemas.microsoft.com/office/drawing/2014/main" id="{55DEE817-9757-13EF-6DB0-6CBE48935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8208" y="180392"/>
            <a:ext cx="503148" cy="61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8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5F2D169-D568-1C9C-12EF-BC546922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67D9D0-524F-C0F5-5315-CC383F6B7EA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dirty="0"/>
              <a:t>Od mlčenlivosti k důvěrnosti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AF021B5-1E84-C245-8030-A6E398BB31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cs-CZ" dirty="0"/>
              <a:t>Historický kontext</a:t>
            </a:r>
          </a:p>
          <a:p>
            <a:endParaRPr lang="de-DE" noProof="0" dirty="0"/>
          </a:p>
          <a:p>
            <a:pPr lvl="1"/>
            <a:r>
              <a:rPr lang="cs-CZ" noProof="0" dirty="0"/>
              <a:t>Česká legislativa dlouho chránila jen jednu stranu </a:t>
            </a:r>
          </a:p>
          <a:p>
            <a:pPr lvl="2"/>
            <a:r>
              <a:rPr lang="cs-CZ" b="1" noProof="0" dirty="0"/>
              <a:t>povinnost mlčenlivosti</a:t>
            </a:r>
            <a:r>
              <a:rPr lang="cs-CZ" noProof="0" dirty="0"/>
              <a:t> podle § 21 zákona o advokacii</a:t>
            </a:r>
          </a:p>
          <a:p>
            <a:pPr lvl="3"/>
            <a:r>
              <a:rPr lang="cs-CZ" dirty="0"/>
              <a:t>limitace: Mlčenlivost chránila jen to, co klient sdělil advokátovi, nikoliv zpětnou vazbu od advokáta ke klientovi.</a:t>
            </a:r>
            <a:endParaRPr lang="de-DE" noProof="0" dirty="0"/>
          </a:p>
          <a:p>
            <a:pPr lvl="1"/>
            <a:endParaRPr lang="cs-CZ" dirty="0"/>
          </a:p>
          <a:p>
            <a:pPr lvl="1"/>
            <a:r>
              <a:rPr lang="cs-CZ" b="1" noProof="0" dirty="0"/>
              <a:t>Nová éra: </a:t>
            </a:r>
            <a:r>
              <a:rPr lang="cs-CZ" noProof="0" dirty="0"/>
              <a:t>Zavedení institutu </a:t>
            </a:r>
            <a:r>
              <a:rPr lang="cs-CZ" b="1" noProof="0" dirty="0"/>
              <a:t>privilegované komunikace </a:t>
            </a:r>
            <a:r>
              <a:rPr lang="cs-CZ" noProof="0" dirty="0"/>
              <a:t>(§ 3a zákona o advokacii)</a:t>
            </a:r>
          </a:p>
          <a:p>
            <a:pPr lvl="1"/>
            <a:endParaRPr lang="cs-CZ" b="1" dirty="0"/>
          </a:p>
          <a:p>
            <a:pPr lvl="1" algn="just"/>
            <a:r>
              <a:rPr lang="cs-CZ" b="1" dirty="0"/>
              <a:t>Definice: </a:t>
            </a:r>
            <a:r>
              <a:rPr lang="cs-CZ" dirty="0"/>
              <a:t>Informace tvořící obsah komunikace advokáta, advokátního koncipienta a dalších osob uvedených v § 21 odst. 9 písm. a) s klientem při výkonu advokacie jsou důvěrné, je-li tato důvěrnost v zájmu klienta. Stejně tak jsou důvěrné informace získané nebo vytvářené při výkonu advokacie nebo v bezprostřední souvislosti s ním, pokud z nich lze zjistit informace o obsahu komunikace uvedené ve větě první nebo o poskytovaných právních službách, je-li tato důvěrnost v zájmu klienta.</a:t>
            </a:r>
            <a:endParaRPr lang="de-DE" b="1" noProof="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FDF0A09-2667-0468-70CF-40DC95B1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716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F15B894-1055-A846-6AD8-64F82D4EF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86DE36-A4A7-D3ED-8FCB-E6A311C5061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noProof="0" dirty="0"/>
              <a:t>Ústavní rozměr ochrany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7607AFE-7041-0246-536E-409C4EAF87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cs-CZ" dirty="0"/>
              <a:t>Nález II ÚS 3533/18</a:t>
            </a:r>
          </a:p>
          <a:p>
            <a:pPr lvl="1"/>
            <a:endParaRPr lang="cs-CZ" b="1" dirty="0"/>
          </a:p>
          <a:p>
            <a:pPr lvl="1" algn="just"/>
            <a:r>
              <a:rPr lang="cs-CZ" noProof="0" dirty="0"/>
              <a:t>Povinnost advokátní mlčenlivosti je předpoklad pro řádný výkon advokacie i nezbytná podmínka fungování demokratické společnosti, má nepochybný ústavněprávní rozměr. Obecné soudy totiž mají povinnost poskytnout ochranu osobám, jež skrze advokátní mlčenlivost čerpají základní právo na právní pomoc.</a:t>
            </a:r>
          </a:p>
          <a:p>
            <a:pPr lvl="1"/>
            <a:endParaRPr lang="cs-CZ" dirty="0"/>
          </a:p>
          <a:p>
            <a:pPr lvl="1" algn="just"/>
            <a:r>
              <a:rPr lang="cs-CZ" b="1" noProof="0" dirty="0"/>
              <a:t>Právo na právní pomoc: </a:t>
            </a:r>
            <a:r>
              <a:rPr lang="cs-CZ" noProof="0" dirty="0"/>
              <a:t>Ochrana důvěry je nezbytná pro naplnění čl. 37 odst. 2 Listiny.</a:t>
            </a:r>
          </a:p>
          <a:p>
            <a:pPr lvl="1"/>
            <a:endParaRPr lang="cs-CZ" b="1" dirty="0"/>
          </a:p>
          <a:p>
            <a:pPr lvl="1" algn="just"/>
            <a:r>
              <a:rPr lang="cs-CZ" b="1" dirty="0"/>
              <a:t>Zástupný výkon práva: </a:t>
            </a:r>
            <a:r>
              <a:rPr lang="cs-CZ" dirty="0"/>
              <a:t>Uplatňováním vlastního základního práva na výkon advokacie, podle čl. 26 odst. 1 Listiny, tedy advokát zástupně uplatňuje i základní právo svých (dotčených) klientů na právní pomoc podle čl. 37 odst. 2 Listiny, protože obé je v takovém případě dotčeno současně. Jestliže tedy obecné soudy advokátnímu tajemství neposkytnou náležitou ochranu, což nastalo právě v nyní projednávaném případě, má Ústavní soud povinnost zasáhnout. </a:t>
            </a:r>
            <a:endParaRPr lang="cs-CZ" b="1" noProof="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183E06-C2B4-F31E-AF35-71B290091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584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DA57168-F78D-2FF0-1550-E57CCE02E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D335A4-4880-9CFE-3FDB-85DB3B328ED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noProof="0" dirty="0"/>
              <a:t>Trestní řízení: Průlom v ochraně (§ 35a TŘ)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480EFEF-E2CC-B9CF-04AA-9C7354CD84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cs-CZ" dirty="0"/>
              <a:t>Dosavadní úprava:</a:t>
            </a:r>
          </a:p>
          <a:p>
            <a:pPr lvl="1"/>
            <a:endParaRPr lang="cs-CZ" b="1" dirty="0"/>
          </a:p>
          <a:p>
            <a:pPr lvl="1"/>
            <a:r>
              <a:rPr lang="cs-CZ" noProof="0" dirty="0"/>
              <a:t>Chráněna byla výhradně komunikace obhájce a </a:t>
            </a:r>
            <a:r>
              <a:rPr lang="cs-CZ" i="1" noProof="0" dirty="0"/>
              <a:t>obviněného</a:t>
            </a:r>
            <a:r>
              <a:rPr lang="cs-CZ" noProof="0" dirty="0"/>
              <a:t>, a to v rámci právní úpravy odposlechů. </a:t>
            </a:r>
            <a:r>
              <a:rPr lang="cs-CZ" dirty="0"/>
              <a:t>                Výkladové stanovisko NSZ k odposlechům advokátů a klientů </a:t>
            </a:r>
            <a:r>
              <a:rPr lang="cs-CZ" dirty="0" err="1"/>
              <a:t>poř</a:t>
            </a:r>
            <a:r>
              <a:rPr lang="cs-CZ" dirty="0"/>
              <a:t>. č. 1/2018</a:t>
            </a:r>
          </a:p>
          <a:p>
            <a:pPr lvl="1"/>
            <a:endParaRPr lang="cs-CZ" dirty="0"/>
          </a:p>
          <a:p>
            <a:pPr lvl="1"/>
            <a:r>
              <a:rPr lang="cs-CZ" b="1" noProof="0" dirty="0"/>
              <a:t>Novela trestního řádu</a:t>
            </a:r>
            <a:endParaRPr lang="cs-CZ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dirty="0"/>
              <a:t>rozšíření ochrany i na veškerou komunikaci obhájce a obviněného a advokáta a podezřelého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povinnost </a:t>
            </a:r>
            <a:r>
              <a:rPr lang="cs-CZ" dirty="0"/>
              <a:t>OČTŘ respektovat důvěrnost bez ohledu na formu (ústně, elektronicky, </a:t>
            </a:r>
            <a:r>
              <a:rPr lang="cs-CZ" dirty="0" err="1"/>
              <a:t>listinně</a:t>
            </a:r>
            <a:r>
              <a:rPr lang="cs-CZ" dirty="0"/>
              <a:t>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zákaz použití tak</a:t>
            </a:r>
            <a:r>
              <a:rPr lang="cs-CZ" dirty="0"/>
              <a:t>to získaných informací v trestním řízení</a:t>
            </a:r>
            <a:endParaRPr lang="cs-CZ" noProof="0" dirty="0"/>
          </a:p>
          <a:p>
            <a:pPr lvl="1"/>
            <a:endParaRPr lang="cs-CZ" b="1" dirty="0"/>
          </a:p>
          <a:p>
            <a:pPr lvl="1"/>
            <a:r>
              <a:rPr lang="cs-CZ" b="1" dirty="0"/>
              <a:t>Výjimka: </a:t>
            </a:r>
            <a:r>
              <a:rPr lang="cs-CZ" dirty="0"/>
              <a:t>Ochrana se nevztahuje na případy, kdy obsahem komunikace není poskytování právních služeb.</a:t>
            </a:r>
            <a:endParaRPr lang="cs-CZ" b="1" noProof="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69761B6-B413-9A66-16F3-82BC18C72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12EAEAEB-7260-369F-48AE-8F6C76E1B7B7}"/>
              </a:ext>
            </a:extLst>
          </p:cNvPr>
          <p:cNvSpPr/>
          <p:nvPr/>
        </p:nvSpPr>
        <p:spPr>
          <a:xfrm>
            <a:off x="2255921" y="2310063"/>
            <a:ext cx="517358" cy="10772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 algn="l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1600" dirty="0" err="1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4960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190C2DD-550C-176D-5BFB-94DD118B3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188B6E-4324-0B9A-294C-79E7DA4838C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noProof="0" dirty="0"/>
              <a:t>Daňové řízení – „slepá skvrna v systému“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EE34E74-B01B-DD22-A6D0-0905BD7302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cs-CZ" dirty="0"/>
              <a:t>Daňový řád</a:t>
            </a:r>
          </a:p>
          <a:p>
            <a:pPr lvl="1"/>
            <a:r>
              <a:rPr lang="cs-CZ" b="1" noProof="0" dirty="0"/>
              <a:t>Problém: </a:t>
            </a:r>
            <a:r>
              <a:rPr lang="cs-CZ" noProof="0" dirty="0"/>
              <a:t>DŘ neposkytuje stejnou míru ochrany komunikace na straně klienta.</a:t>
            </a:r>
          </a:p>
          <a:p>
            <a:pPr lvl="1"/>
            <a:r>
              <a:rPr lang="cs-CZ" b="1" dirty="0"/>
              <a:t>Rozsudek NSS sp. zn. 3 </a:t>
            </a:r>
            <a:r>
              <a:rPr lang="cs-CZ" b="1" dirty="0" err="1"/>
              <a:t>Afs</a:t>
            </a:r>
            <a:r>
              <a:rPr lang="cs-CZ" b="1" dirty="0"/>
              <a:t> 262/2024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dirty="0"/>
              <a:t>Daňový subjekt nese důkazní břemeno u nákladů na právní služby (§ 24 odst. 1 zákona o daních z příjmů).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Povinnost zachovávat </a:t>
            </a:r>
            <a:r>
              <a:rPr lang="cs-CZ" b="1" noProof="0" dirty="0"/>
              <a:t>advokátní mlčenlivost tíží výlučně advokáta</a:t>
            </a:r>
            <a:r>
              <a:rPr lang="cs-CZ" noProof="0" dirty="0"/>
              <a:t>. Daňový subjekt jako příjemce služeb není touto povinností omezen a je oprávněn poskytovat informace v rozsahu nezbytném pro prokázání daňové uznatelnosti svých výdajů, aniž by tím porušoval zákonem chráněnou důvěrnost vztahu s advokátem.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dirty="0"/>
              <a:t>Přísná</a:t>
            </a:r>
            <a:r>
              <a:rPr lang="cs-CZ" noProof="0" dirty="0"/>
              <a:t> ochrana advokátní mlčenlivosti má místo např. v právních službách ve věcech trestního práva, kdy by vyzrazení obsahu služeb či instrukcí klienta mohlo mít vážné důsledky pro jeho práva či dokonce být v rozporu s principu zákazu sebeobvinění. V nyní projednávané věci šlo však o právní služby zcela triviální a stěžovatelce nemohlo být na újmu, pokud by správci daně blíže vymezila obsah služeb i důvody sjednání paušální odměny a úpravy její výše.</a:t>
            </a:r>
          </a:p>
          <a:p>
            <a:pPr lvl="1"/>
            <a:r>
              <a:rPr lang="cs-CZ" b="1" dirty="0"/>
              <a:t>Riziko: </a:t>
            </a:r>
            <a:r>
              <a:rPr lang="cs-CZ" dirty="0"/>
              <a:t>Správce daně může pod hrozbou neuznání daňových nákladů nutit klienta k odhalení obsahu právního poradenství.</a:t>
            </a:r>
            <a:endParaRPr lang="cs-CZ" b="1" noProof="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FDA8984-8BEF-44DA-2DDA-DB7A2D06E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51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215E3CA-98F5-50B5-4320-4ECA3B8BD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FA800-8C7E-D12F-DB30-4A140A406E5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noProof="0" dirty="0"/>
              <a:t>Evropský standard ochrany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B92AE44-A9BC-44ED-BC0B-E8B3EDACA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1"/>
            <a:endParaRPr lang="cs-CZ" b="1" dirty="0"/>
          </a:p>
          <a:p>
            <a:pPr lvl="1"/>
            <a:r>
              <a:rPr lang="cs-CZ" b="1" noProof="0" dirty="0"/>
              <a:t>ESLP (</a:t>
            </a:r>
            <a:r>
              <a:rPr lang="cs-CZ" b="1" noProof="0" dirty="0" err="1"/>
              <a:t>Michaud</a:t>
            </a:r>
            <a:r>
              <a:rPr lang="cs-CZ" b="1" noProof="0" dirty="0"/>
              <a:t> proti Francii): </a:t>
            </a:r>
            <a:r>
              <a:rPr lang="cs-CZ" noProof="0" dirty="0"/>
              <a:t>Advokáti nemohou plnit svou úlohu v demokracii bez záruky důvěrnosti.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Soudní dvůr EU (C-694/20)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dirty="0"/>
              <a:t>Profesní mlčenlivost je chráněna článkem 7 Listiny základních práv EU.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Ochrana se vztahuje i na poradenství mimo soudní kontext (včetně existence poradenství).</a:t>
            </a:r>
            <a:endParaRPr lang="cs-CZ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Je vyloučeno, aby se povinnost informovat veřejnou moc nebo jiného poradce dle DAC 6 vztahovala na advokáta.</a:t>
            </a:r>
          </a:p>
          <a:p>
            <a:pPr lvl="1"/>
            <a:endParaRPr lang="cs-CZ" b="1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03CA61-CFC0-71A5-0BD7-CBB9695A5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9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E933F35-C1B7-886D-D200-356A6608C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E7FF74-60B7-B31B-B8F0-823F2299C05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noProof="0" dirty="0"/>
              <a:t>Kauza Černý a ostatní proti ČR 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F3FB8E6-FECF-E012-60A4-02593A1BC0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1"/>
            <a:endParaRPr lang="cs-CZ" b="1" dirty="0"/>
          </a:p>
          <a:p>
            <a:pPr lvl="1"/>
            <a:r>
              <a:rPr lang="cs-CZ" b="1" noProof="0" dirty="0"/>
              <a:t>Skutkový stav: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Policie při prohlídce u klienta advokátů zajistila elektronické nosiče zachycující komunikaci klienta s advokáty ve věci nesouvisející s trestním řízením.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dirty="0"/>
              <a:t>Data byla založena do spisu v trestní věci bez posouzení relevance.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noProof="0" dirty="0"/>
              <a:t>Tuzemské soudy (vč. Ústavního) odmítly komunikaci ze spisu vyjmout. </a:t>
            </a:r>
            <a:endParaRPr lang="cs-CZ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b="1" noProof="0" dirty="0"/>
              <a:t>Argumentace státu: </a:t>
            </a:r>
            <a:r>
              <a:rPr lang="cs-CZ" noProof="0" dirty="0"/>
              <a:t>Advokáti nemají v trestním řízení klienta právo na zvláštní ochranu své komunikace</a:t>
            </a:r>
            <a:endParaRPr lang="cs-CZ" b="1" noProof="0" dirty="0"/>
          </a:p>
          <a:p>
            <a:pPr lvl="1"/>
            <a:endParaRPr lang="cs-CZ" dirty="0"/>
          </a:p>
          <a:p>
            <a:pPr lvl="1"/>
            <a:r>
              <a:rPr lang="cs-CZ" b="1" dirty="0"/>
              <a:t>Řízení o náhradu újmy za nesprávný úřední postup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dirty="0"/>
              <a:t>NS přiznal advokátům nárok na odškodnění.</a:t>
            </a:r>
          </a:p>
          <a:p>
            <a:pPr lvl="1"/>
            <a:endParaRPr lang="cs-CZ" b="1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BE1B668-6E3A-02F4-6836-2E728E3CA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757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50E15A3-1E61-79E1-8471-B543C9C3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708369-9041-9CC4-59BF-1F6734F281C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9356" y="339483"/>
            <a:ext cx="11592000" cy="526298"/>
          </a:xfrm>
        </p:spPr>
        <p:txBody>
          <a:bodyPr/>
          <a:lstStyle/>
          <a:p>
            <a:r>
              <a:rPr lang="cs-CZ" dirty="0"/>
              <a:t>Rozsudek ESLP – kde ČR pochybila?</a:t>
            </a:r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9883224-7842-1C40-3EAF-BA99617308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1"/>
            <a:endParaRPr lang="cs-CZ" b="1" dirty="0"/>
          </a:p>
          <a:p>
            <a:pPr lvl="1"/>
            <a:r>
              <a:rPr lang="cs-CZ" b="1" noProof="0" dirty="0"/>
              <a:t>Porušení čl. 8 (Právo na soukromí):</a:t>
            </a:r>
            <a:r>
              <a:rPr lang="cs-CZ" noProof="0" dirty="0"/>
              <a:t> Chybí jasný a předvídatelný postup pro třídění dat a oddělení privilegovaných materiálů na nosičích dat.</a:t>
            </a:r>
          </a:p>
          <a:p>
            <a:pPr lvl="1"/>
            <a:endParaRPr lang="cs-CZ" b="1" noProof="0" dirty="0"/>
          </a:p>
          <a:p>
            <a:pPr lvl="1"/>
            <a:r>
              <a:rPr lang="cs-CZ" b="1" dirty="0"/>
              <a:t>Porušení čl. 13 (Účinný prostředek nápravy): </a:t>
            </a:r>
            <a:r>
              <a:rPr lang="cs-CZ" dirty="0"/>
              <a:t>Stěžovatelé neměli možnost dosáhnout zničení nebo vynětí chráněných materiálů, v českém právu absentuje jednoznačná a srozumitelná právní úprava.</a:t>
            </a:r>
            <a:endParaRPr lang="cs-CZ" b="1" noProof="0" dirty="0"/>
          </a:p>
          <a:p>
            <a:pPr lvl="1"/>
            <a:endParaRPr lang="cs-CZ" dirty="0"/>
          </a:p>
          <a:p>
            <a:pPr lvl="1"/>
            <a:r>
              <a:rPr lang="cs-CZ" b="1" dirty="0"/>
              <a:t>Porušení čl. 6 odst. 1 (Právo na spravedlivý proces): </a:t>
            </a:r>
            <a:r>
              <a:rPr lang="cs-CZ" dirty="0"/>
              <a:t>Ústavní soud nezaslal advokátům k vyjádření návrh České advokátní komory, kterým navrhla své přistoupení k ústavní stížnosti, čímž porušil princip kontradiktornosti řízení.</a:t>
            </a:r>
            <a:endParaRPr lang="cs-CZ" b="1" dirty="0"/>
          </a:p>
          <a:p>
            <a:pPr lvl="1"/>
            <a:endParaRPr lang="cs-CZ" b="1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AFA324F-0B2B-A434-787D-BF3A635F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cs-CZ"/>
              <a:t>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1191075"/>
      </p:ext>
    </p:extLst>
  </p:cSld>
  <p:clrMapOvr>
    <a:masterClrMapping/>
  </p:clrMapOvr>
</p:sld>
</file>

<file path=ppt/theme/theme1.xml><?xml version="1.0" encoding="utf-8"?>
<a:theme xmlns:a="http://schemas.openxmlformats.org/drawingml/2006/main" name="RÖDL (Rödl Green)">
  <a:themeElements>
    <a:clrScheme name="Benutzerdefiniert 3">
      <a:dk1>
        <a:srgbClr val="1C3828"/>
      </a:dk1>
      <a:lt1>
        <a:sysClr val="window" lastClr="FFFFFF"/>
      </a:lt1>
      <a:dk2>
        <a:srgbClr val="1C3828"/>
      </a:dk2>
      <a:lt2>
        <a:srgbClr val="ECF4E9"/>
      </a:lt2>
      <a:accent1>
        <a:srgbClr val="3ABE7C"/>
      </a:accent1>
      <a:accent2>
        <a:srgbClr val="CAFD26"/>
      </a:accent2>
      <a:accent3>
        <a:srgbClr val="1C3828"/>
      </a:accent3>
      <a:accent4>
        <a:srgbClr val="9CDEBD"/>
      </a:accent4>
      <a:accent5>
        <a:srgbClr val="8F9A93"/>
      </a:accent5>
      <a:accent6>
        <a:srgbClr val="ECF4E9"/>
      </a:accent6>
      <a:hlink>
        <a:srgbClr val="1C3828"/>
      </a:hlink>
      <a:folHlink>
        <a:srgbClr val="8F9A93"/>
      </a:folHlink>
    </a:clrScheme>
    <a:fontScheme name="ROEDL">
      <a:majorFont>
        <a:latin typeface="GT America LC Bold"/>
        <a:ea typeface=""/>
        <a:cs typeface=""/>
      </a:majorFont>
      <a:minorFont>
        <a:latin typeface="GT America LC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t"/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  <a:latin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Hunter Green">
      <a:srgbClr val="1C3828"/>
    </a:custClr>
    <a:custClr name="Rödl Green">
      <a:srgbClr val="3ABE7C"/>
    </a:custClr>
    <a:custClr name="Light Matcha">
      <a:srgbClr val="ECF4E9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Canyon Red">
      <a:srgbClr val="FF644B"/>
    </a:custClr>
    <a:custClr name="Leer">
      <a:srgbClr val="FFFFFF"/>
    </a:custClr>
    <a:custClr name="Hunter Green (100%)">
      <a:srgbClr val="1C3828"/>
    </a:custClr>
    <a:custClr name="Hunter Green (80%)">
      <a:srgbClr val="496053"/>
    </a:custClr>
    <a:custClr name="Hunter Green (60%)">
      <a:srgbClr val="77887E"/>
    </a:custClr>
    <a:custClr name="Hunter Green (50%)">
      <a:srgbClr val="8D9B93"/>
    </a:custClr>
    <a:custClr name="Hunter Green (40%)">
      <a:srgbClr val="A4AFA9"/>
    </a:custClr>
    <a:custClr name="Hunter Green (30%)">
      <a:srgbClr val="BAC3BE"/>
    </a:custClr>
    <a:custClr name="Hunter Green (20%)">
      <a:srgbClr val="D2D7D4"/>
    </a:custClr>
    <a:custClr name="Leer">
      <a:srgbClr val="FFFFFF"/>
    </a:custClr>
    <a:custClr name="Leer">
      <a:srgbClr val="FFFFFF"/>
    </a:custClr>
    <a:custClr name="Leer">
      <a:srgbClr val="FFFFFF"/>
    </a:custClr>
    <a:custClr name="Rödl Green (100%)">
      <a:srgbClr val="3ABE7C"/>
    </a:custClr>
    <a:custClr name="Rödl Green (80%)">
      <a:srgbClr val="61CB96"/>
    </a:custClr>
    <a:custClr name="Rödl Green (60%)">
      <a:srgbClr val="89D8B0"/>
    </a:custClr>
    <a:custClr name="Rödl Green (50%)">
      <a:srgbClr val="9CDEBD"/>
    </a:custClr>
    <a:custClr name="Rödl Green (40%)">
      <a:srgbClr val="B0E5CB"/>
    </a:custClr>
    <a:custClr name="Rödl Green (30%)">
      <a:srgbClr val="C3EBD7"/>
    </a:custClr>
    <a:custClr name="Rödl Green (20%)">
      <a:srgbClr val="D8F2E5"/>
    </a:custClr>
    <a:custClr name="Leer">
      <a:srgbClr val="FFFFFF"/>
    </a:custClr>
    <a:custClr name="Leer">
      <a:srgbClr val="FFFFFF"/>
    </a:custClr>
    <a:custClr name="Leer">
      <a:srgbClr val="FFFFFF"/>
    </a:custClr>
  </a:custClrLst>
  <a:extLst>
    <a:ext uri="{05A4C25C-085E-4340-85A3-A5531E510DB2}">
      <thm15:themeFamily xmlns:thm15="http://schemas.microsoft.com/office/thememl/2012/main" name="Roedl_Master-Template_DE.pptx" id="{9264026D-9F20-4353-8D90-06AD431FB355}" vid="{08ECBDEB-AC0B-44BD-81D8-A804C1D5FA16}"/>
    </a:ext>
  </a:extLst>
</a:theme>
</file>

<file path=ppt/theme/theme2.xml><?xml version="1.0" encoding="utf-8"?>
<a:theme xmlns:a="http://schemas.openxmlformats.org/drawingml/2006/main" name="RÖDL (Hunter Green)">
  <a:themeElements>
    <a:clrScheme name="Benutzerdefiniert 3">
      <a:dk1>
        <a:srgbClr val="1C3828"/>
      </a:dk1>
      <a:lt1>
        <a:sysClr val="window" lastClr="FFFFFF"/>
      </a:lt1>
      <a:dk2>
        <a:srgbClr val="1C3828"/>
      </a:dk2>
      <a:lt2>
        <a:srgbClr val="ECF4E9"/>
      </a:lt2>
      <a:accent1>
        <a:srgbClr val="3ABE7C"/>
      </a:accent1>
      <a:accent2>
        <a:srgbClr val="CAFD26"/>
      </a:accent2>
      <a:accent3>
        <a:srgbClr val="1C3828"/>
      </a:accent3>
      <a:accent4>
        <a:srgbClr val="9CDEBD"/>
      </a:accent4>
      <a:accent5>
        <a:srgbClr val="8F9A93"/>
      </a:accent5>
      <a:accent6>
        <a:srgbClr val="ECF4E9"/>
      </a:accent6>
      <a:hlink>
        <a:srgbClr val="1C3828"/>
      </a:hlink>
      <a:folHlink>
        <a:srgbClr val="8F9A93"/>
      </a:folHlink>
    </a:clrScheme>
    <a:fontScheme name="RODL 2025">
      <a:majorFont>
        <a:latin typeface="GT America Bold"/>
        <a:ea typeface=""/>
        <a:cs typeface=""/>
      </a:majorFont>
      <a:minorFont>
        <a:latin typeface="GT Amer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t"/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  <a:latin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Hunter Green">
      <a:srgbClr val="1C3828"/>
    </a:custClr>
    <a:custClr name="Rödl Green">
      <a:srgbClr val="3ABE7C"/>
    </a:custClr>
    <a:custClr name="Light Matcha">
      <a:srgbClr val="ECF4E9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Canyon Red">
      <a:srgbClr val="FF644B"/>
    </a:custClr>
    <a:custClr name="Leer">
      <a:srgbClr val="FFFFFF"/>
    </a:custClr>
    <a:custClr name="Hunter Green (100%)">
      <a:srgbClr val="1C3828"/>
    </a:custClr>
    <a:custClr name="Hunter Green (80%)">
      <a:srgbClr val="496053"/>
    </a:custClr>
    <a:custClr name="Hunter Green (60%)">
      <a:srgbClr val="77887E"/>
    </a:custClr>
    <a:custClr name="Hunter Green (50%)">
      <a:srgbClr val="8D9B93"/>
    </a:custClr>
    <a:custClr name="Hunter Green (40%)">
      <a:srgbClr val="A4AFA9"/>
    </a:custClr>
    <a:custClr name="Hunter Green (30%)">
      <a:srgbClr val="BAC3BE"/>
    </a:custClr>
    <a:custClr name="Hunter Green (20%)">
      <a:srgbClr val="D2D7D4"/>
    </a:custClr>
    <a:custClr name="Leer">
      <a:srgbClr val="FFFFFF"/>
    </a:custClr>
    <a:custClr name="Leer">
      <a:srgbClr val="FFFFFF"/>
    </a:custClr>
    <a:custClr name="Leer">
      <a:srgbClr val="FFFFFF"/>
    </a:custClr>
    <a:custClr name="Rödl Green (100%)">
      <a:srgbClr val="3ABE7C"/>
    </a:custClr>
    <a:custClr name="Rödl Green (80%)">
      <a:srgbClr val="61CB96"/>
    </a:custClr>
    <a:custClr name="Rödl Green (60%)">
      <a:srgbClr val="89D8B0"/>
    </a:custClr>
    <a:custClr name="Rödl Green (50%)">
      <a:srgbClr val="9CDEBD"/>
    </a:custClr>
    <a:custClr name="Rödl Green (40%)">
      <a:srgbClr val="B0E5CB"/>
    </a:custClr>
    <a:custClr name="Rödl Green (30%)">
      <a:srgbClr val="C3EBD7"/>
    </a:custClr>
    <a:custClr name="Rödl Green (20%)">
      <a:srgbClr val="D8F2E5"/>
    </a:custClr>
    <a:custClr name="Leer">
      <a:srgbClr val="FFFFFF"/>
    </a:custClr>
    <a:custClr name="Leer">
      <a:srgbClr val="FFFFFF"/>
    </a:custClr>
    <a:custClr name="Leer">
      <a:srgbClr val="FFFFFF"/>
    </a:custClr>
  </a:custClrLst>
  <a:extLst>
    <a:ext uri="{05A4C25C-085E-4340-85A3-A5531E510DB2}">
      <thm15:themeFamily xmlns:thm15="http://schemas.microsoft.com/office/thememl/2012/main" name="Roedl_Master-Template_DE.pptx" id="{9264026D-9F20-4353-8D90-06AD431FB355}" vid="{E25E8B4D-EF4D-4F44-BFA4-438E1C2B8EBE}"/>
    </a:ext>
  </a:extLst>
</a:theme>
</file>

<file path=ppt/theme/theme3.xml><?xml version="1.0" encoding="utf-8"?>
<a:theme xmlns:a="http://schemas.openxmlformats.org/drawingml/2006/main" name="RÖDL (Poison Green)">
  <a:themeElements>
    <a:clrScheme name="Benutzerdefiniert 3">
      <a:dk1>
        <a:srgbClr val="1C3828"/>
      </a:dk1>
      <a:lt1>
        <a:sysClr val="window" lastClr="FFFFFF"/>
      </a:lt1>
      <a:dk2>
        <a:srgbClr val="1C3828"/>
      </a:dk2>
      <a:lt2>
        <a:srgbClr val="ECF4E9"/>
      </a:lt2>
      <a:accent1>
        <a:srgbClr val="3ABE7C"/>
      </a:accent1>
      <a:accent2>
        <a:srgbClr val="CAFD26"/>
      </a:accent2>
      <a:accent3>
        <a:srgbClr val="1C3828"/>
      </a:accent3>
      <a:accent4>
        <a:srgbClr val="9CDEBD"/>
      </a:accent4>
      <a:accent5>
        <a:srgbClr val="8F9A93"/>
      </a:accent5>
      <a:accent6>
        <a:srgbClr val="ECF4E9"/>
      </a:accent6>
      <a:hlink>
        <a:srgbClr val="1C3828"/>
      </a:hlink>
      <a:folHlink>
        <a:srgbClr val="8F9A93"/>
      </a:folHlink>
    </a:clrScheme>
    <a:fontScheme name="RODL 2025">
      <a:majorFont>
        <a:latin typeface="GT America Bold"/>
        <a:ea typeface=""/>
        <a:cs typeface=""/>
      </a:majorFont>
      <a:minorFont>
        <a:latin typeface="GT Amer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t"/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  <a:latin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Hunter Green">
      <a:srgbClr val="1C3828"/>
    </a:custClr>
    <a:custClr name="Rödl Green">
      <a:srgbClr val="3ABE7C"/>
    </a:custClr>
    <a:custClr name="Light Matcha">
      <a:srgbClr val="ECF4E9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Canyon Red">
      <a:srgbClr val="FF644B"/>
    </a:custClr>
    <a:custClr name="Leer">
      <a:srgbClr val="FFFFFF"/>
    </a:custClr>
    <a:custClr name="Hunter Green (100%)">
      <a:srgbClr val="1C3828"/>
    </a:custClr>
    <a:custClr name="Hunter Green (80%)">
      <a:srgbClr val="496053"/>
    </a:custClr>
    <a:custClr name="Hunter Green (60%)">
      <a:srgbClr val="77887E"/>
    </a:custClr>
    <a:custClr name="Hunter Green (50%)">
      <a:srgbClr val="8D9B93"/>
    </a:custClr>
    <a:custClr name="Hunter Green (40%)">
      <a:srgbClr val="A4AFA9"/>
    </a:custClr>
    <a:custClr name="Hunter Green (30%)">
      <a:srgbClr val="BAC3BE"/>
    </a:custClr>
    <a:custClr name="Hunter Green (20%)">
      <a:srgbClr val="D2D7D4"/>
    </a:custClr>
    <a:custClr name="Leer">
      <a:srgbClr val="FFFFFF"/>
    </a:custClr>
    <a:custClr name="Leer">
      <a:srgbClr val="FFFFFF"/>
    </a:custClr>
    <a:custClr name="Leer">
      <a:srgbClr val="FFFFFF"/>
    </a:custClr>
    <a:custClr name="Rödl Green (100%)">
      <a:srgbClr val="3ABE7C"/>
    </a:custClr>
    <a:custClr name="Rödl Green (80%)">
      <a:srgbClr val="61CB96"/>
    </a:custClr>
    <a:custClr name="Rödl Green (60%)">
      <a:srgbClr val="89D8B0"/>
    </a:custClr>
    <a:custClr name="Rödl Green (50%)">
      <a:srgbClr val="9CDEBD"/>
    </a:custClr>
    <a:custClr name="Rödl Green (40%)">
      <a:srgbClr val="B0E5CB"/>
    </a:custClr>
    <a:custClr name="Rödl Green (30%)">
      <a:srgbClr val="C3EBD7"/>
    </a:custClr>
    <a:custClr name="Rödl Green (20%)">
      <a:srgbClr val="D8F2E5"/>
    </a:custClr>
    <a:custClr name="Leer">
      <a:srgbClr val="FFFFFF"/>
    </a:custClr>
    <a:custClr name="Leer">
      <a:srgbClr val="FFFFFF"/>
    </a:custClr>
    <a:custClr name="Leer">
      <a:srgbClr val="FFFFFF"/>
    </a:custClr>
  </a:custClrLst>
  <a:extLst>
    <a:ext uri="{05A4C25C-085E-4340-85A3-A5531E510DB2}">
      <thm15:themeFamily xmlns:thm15="http://schemas.microsoft.com/office/thememl/2012/main" name="Roedl_Master-Template_DE.pptx" id="{9264026D-9F20-4353-8D90-06AD431FB355}" vid="{CC2ABE53-F8F4-4979-956E-42369260D628}"/>
    </a:ext>
  </a:extLst>
</a:theme>
</file>

<file path=ppt/theme/theme4.xml><?xml version="1.0" encoding="utf-8"?>
<a:theme xmlns:a="http://schemas.openxmlformats.org/drawingml/2006/main" name="RÖDL (Light Matcha)">
  <a:themeElements>
    <a:clrScheme name="Benutzerdefiniert 3">
      <a:dk1>
        <a:srgbClr val="1C3828"/>
      </a:dk1>
      <a:lt1>
        <a:sysClr val="window" lastClr="FFFFFF"/>
      </a:lt1>
      <a:dk2>
        <a:srgbClr val="1C3828"/>
      </a:dk2>
      <a:lt2>
        <a:srgbClr val="ECF4E9"/>
      </a:lt2>
      <a:accent1>
        <a:srgbClr val="3ABE7C"/>
      </a:accent1>
      <a:accent2>
        <a:srgbClr val="CAFD26"/>
      </a:accent2>
      <a:accent3>
        <a:srgbClr val="1C3828"/>
      </a:accent3>
      <a:accent4>
        <a:srgbClr val="9CDEBD"/>
      </a:accent4>
      <a:accent5>
        <a:srgbClr val="8F9A93"/>
      </a:accent5>
      <a:accent6>
        <a:srgbClr val="ECF4E9"/>
      </a:accent6>
      <a:hlink>
        <a:srgbClr val="1C3828"/>
      </a:hlink>
      <a:folHlink>
        <a:srgbClr val="8F9A93"/>
      </a:folHlink>
    </a:clrScheme>
    <a:fontScheme name="ROEDL">
      <a:majorFont>
        <a:latin typeface="GT America LC Bold"/>
        <a:ea typeface=""/>
        <a:cs typeface=""/>
      </a:majorFont>
      <a:minorFont>
        <a:latin typeface="GT America LC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t"/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  <a:latin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80000" indent="-180000" algn="l">
          <a:spcBef>
            <a:spcPts val="600"/>
          </a:spcBef>
          <a:buFont typeface="Arial" panose="020B0604020202020204" pitchFamily="34" charset="0"/>
          <a:buChar char="•"/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Hunter Green">
      <a:srgbClr val="1C3828"/>
    </a:custClr>
    <a:custClr name="Rödl Green">
      <a:srgbClr val="3ABE7C"/>
    </a:custClr>
    <a:custClr name="Light Matcha">
      <a:srgbClr val="ECF4E9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Leer">
      <a:srgbClr val="FFFFFF"/>
    </a:custClr>
    <a:custClr name="Canyon Red">
      <a:srgbClr val="FF644B"/>
    </a:custClr>
    <a:custClr name="Leer">
      <a:srgbClr val="FFFFFF"/>
    </a:custClr>
    <a:custClr name="Hunter Green (100%)">
      <a:srgbClr val="1C3828"/>
    </a:custClr>
    <a:custClr name="Hunter Green (80%)">
      <a:srgbClr val="496053"/>
    </a:custClr>
    <a:custClr name="Hunter Green (60%)">
      <a:srgbClr val="77887E"/>
    </a:custClr>
    <a:custClr name="Hunter Green (50%)">
      <a:srgbClr val="8D9B93"/>
    </a:custClr>
    <a:custClr name="Hunter Green (40%)">
      <a:srgbClr val="A4AFA9"/>
    </a:custClr>
    <a:custClr name="Hunter Green (30%)">
      <a:srgbClr val="BAC3BE"/>
    </a:custClr>
    <a:custClr name="Hunter Green (20%)">
      <a:srgbClr val="D2D7D4"/>
    </a:custClr>
    <a:custClr name="Leer">
      <a:srgbClr val="FFFFFF"/>
    </a:custClr>
    <a:custClr name="Leer">
      <a:srgbClr val="FFFFFF"/>
    </a:custClr>
    <a:custClr name="Leer">
      <a:srgbClr val="FFFFFF"/>
    </a:custClr>
    <a:custClr name="Rödl Green (100%)">
      <a:srgbClr val="3ABE7C"/>
    </a:custClr>
    <a:custClr name="Rödl Green (80%)">
      <a:srgbClr val="61CB96"/>
    </a:custClr>
    <a:custClr name="Rödl Green (60%)">
      <a:srgbClr val="89D8B0"/>
    </a:custClr>
    <a:custClr name="Rödl Green (50%)">
      <a:srgbClr val="9CDEBD"/>
    </a:custClr>
    <a:custClr name="Rödl Green (40%)">
      <a:srgbClr val="B0E5CB"/>
    </a:custClr>
    <a:custClr name="Rödl Green (30%)">
      <a:srgbClr val="C3EBD7"/>
    </a:custClr>
    <a:custClr name="Rödl Green (20%)">
      <a:srgbClr val="D8F2E5"/>
    </a:custClr>
    <a:custClr name="Leer">
      <a:srgbClr val="FFFFFF"/>
    </a:custClr>
    <a:custClr name="Leer">
      <a:srgbClr val="FFFFFF"/>
    </a:custClr>
    <a:custClr name="Leer">
      <a:srgbClr val="FFFFFF"/>
    </a:custClr>
  </a:custClrLst>
  <a:extLst>
    <a:ext uri="{05A4C25C-085E-4340-85A3-A5531E510DB2}">
      <thm15:themeFamily xmlns:thm15="http://schemas.microsoft.com/office/thememl/2012/main" name="Roedl_Master-Template_DE.pptx" id="{9264026D-9F20-4353-8D90-06AD431FB355}" vid="{A02FE9C4-4365-4F80-994D-C9CDE051474B}"/>
    </a:ext>
  </a:extLst>
</a:theme>
</file>

<file path=ppt/theme/theme5.xml><?xml version="1.0" encoding="utf-8"?>
<a:theme xmlns:a="http://schemas.openxmlformats.org/drawingml/2006/main" name="Office">
  <a:themeElements>
    <a:clrScheme name="RÖDL 2025">
      <a:dk1>
        <a:srgbClr val="1C3828"/>
      </a:dk1>
      <a:lt1>
        <a:sysClr val="window" lastClr="FFFFFF"/>
      </a:lt1>
      <a:dk2>
        <a:srgbClr val="1C3828"/>
      </a:dk2>
      <a:lt2>
        <a:srgbClr val="ECF4E9"/>
      </a:lt2>
      <a:accent1>
        <a:srgbClr val="3ABE7C"/>
      </a:accent1>
      <a:accent2>
        <a:srgbClr val="CAFD26"/>
      </a:accent2>
      <a:accent3>
        <a:srgbClr val="1C3828"/>
      </a:accent3>
      <a:accent4>
        <a:srgbClr val="9CDEBD"/>
      </a:accent4>
      <a:accent5>
        <a:srgbClr val="8F9A93"/>
      </a:accent5>
      <a:accent6>
        <a:srgbClr val="E4FE92"/>
      </a:accent6>
      <a:hlink>
        <a:srgbClr val="1C3828"/>
      </a:hlink>
      <a:folHlink>
        <a:srgbClr val="8F9A93"/>
      </a:folHlink>
    </a:clrScheme>
    <a:fontScheme name="RODL 2025">
      <a:majorFont>
        <a:latin typeface="GT America Bold"/>
        <a:ea typeface=""/>
        <a:cs typeface=""/>
      </a:majorFont>
      <a:minorFont>
        <a:latin typeface="GT Amer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">
  <a:themeElements>
    <a:clrScheme name="RÖDL 2025">
      <a:dk1>
        <a:srgbClr val="1C3828"/>
      </a:dk1>
      <a:lt1>
        <a:sysClr val="window" lastClr="FFFFFF"/>
      </a:lt1>
      <a:dk2>
        <a:srgbClr val="1C3828"/>
      </a:dk2>
      <a:lt2>
        <a:srgbClr val="ECF4E9"/>
      </a:lt2>
      <a:accent1>
        <a:srgbClr val="3ABE7C"/>
      </a:accent1>
      <a:accent2>
        <a:srgbClr val="CAFD26"/>
      </a:accent2>
      <a:accent3>
        <a:srgbClr val="1C3828"/>
      </a:accent3>
      <a:accent4>
        <a:srgbClr val="9CDEBD"/>
      </a:accent4>
      <a:accent5>
        <a:srgbClr val="8F9A93"/>
      </a:accent5>
      <a:accent6>
        <a:srgbClr val="E4FE92"/>
      </a:accent6>
      <a:hlink>
        <a:srgbClr val="1C3828"/>
      </a:hlink>
      <a:folHlink>
        <a:srgbClr val="8F9A93"/>
      </a:folHlink>
    </a:clrScheme>
    <a:fontScheme name="RODL 2025">
      <a:majorFont>
        <a:latin typeface="GT America Bold"/>
        <a:ea typeface=""/>
        <a:cs typeface=""/>
      </a:majorFont>
      <a:minorFont>
        <a:latin typeface="GT Amer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cmpagesummary xmlns="263150c7-1795-494b-84b6-becebb721728" xsi:nil="true"/>
    <lcf76f155ced4ddcb4097134ff3c332f xmlns="48d567e5-c3c2-44ad-9b7f-e2c5abf89acf">
      <Terms xmlns="http://schemas.microsoft.com/office/infopath/2007/PartnerControls"/>
    </lcf76f155ced4ddcb4097134ff3c332f>
    <TaxCatchAll xmlns="263150c7-1795-494b-84b6-becebb721728" xsi:nil="true"/>
    <Path xmlns="48d567e5-c3c2-44ad-9b7f-e2c5abf89a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85775C8378B40AA554E854042D2A6" ma:contentTypeVersion="17" ma:contentTypeDescription="Create a new document." ma:contentTypeScope="" ma:versionID="a68bf22507cb4b0f0a1c4f06fa103f1c">
  <xsd:schema xmlns:xsd="http://www.w3.org/2001/XMLSchema" xmlns:xs="http://www.w3.org/2001/XMLSchema" xmlns:p="http://schemas.microsoft.com/office/2006/metadata/properties" xmlns:ns2="48d567e5-c3c2-44ad-9b7f-e2c5abf89acf" xmlns:ns3="263150c7-1795-494b-84b6-becebb721728" targetNamespace="http://schemas.microsoft.com/office/2006/metadata/properties" ma:root="true" ma:fieldsID="8197c8fcec0ce0523c8773d78fcff9ce" ns2:_="" ns3:_="">
    <xsd:import namespace="48d567e5-c3c2-44ad-9b7f-e2c5abf89acf"/>
    <xsd:import namespace="263150c7-1795-494b-84b6-becebb7217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3:owcmpagesummary" minOccurs="0"/>
                <xsd:element ref="ns2:Path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d567e5-c3c2-44ad-9b7f-e2c5abf89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28a489d8-fd8f-44a9-8e9c-89f28eb71f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ath" ma:index="23" nillable="true" ma:displayName="Path" ma:format="Dropdown" ma:internalName="Path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150c7-1795-494b-84b6-becebb72172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ebb5f05-2e91-4454-b6c5-4fd31fce40ab}" ma:internalName="TaxCatchAll" ma:showField="CatchAllData" ma:web="263150c7-1795-494b-84b6-becebb7217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owcmpagesummary" ma:index="22" nillable="true" ma:displayName="Page summary" ma:description="OmniaContent" ma:internalName="owcmpagesummary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CBF031-9798-4F9A-9F65-E24E73F518C8}">
  <ds:schemaRefs>
    <ds:schemaRef ds:uri="http://schemas.microsoft.com/office/2006/metadata/properties"/>
    <ds:schemaRef ds:uri="http://schemas.microsoft.com/office/infopath/2007/PartnerControls"/>
    <ds:schemaRef ds:uri="263150c7-1795-494b-84b6-becebb721728"/>
    <ds:schemaRef ds:uri="48d567e5-c3c2-44ad-9b7f-e2c5abf89acf"/>
  </ds:schemaRefs>
</ds:datastoreItem>
</file>

<file path=customXml/itemProps2.xml><?xml version="1.0" encoding="utf-8"?>
<ds:datastoreItem xmlns:ds="http://schemas.openxmlformats.org/officeDocument/2006/customXml" ds:itemID="{B6937637-E9D9-4350-86B3-F7B37BEC79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C11D42-4D05-489A-A7C6-A3C2F8B4F2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d567e5-c3c2-44ad-9b7f-e2c5abf89acf"/>
    <ds:schemaRef ds:uri="263150c7-1795-494b-84b6-becebb7217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5cf6b03-7eed-4dad-84ec-8512991f01a2}" enabled="0" method="" siteId="{a5cf6b03-7eed-4dad-84ec-8512991f01a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Roedl_Master-Template_DE (6)</Template>
  <TotalTime>6</TotalTime>
  <Words>1108</Words>
  <Application>Microsoft Office PowerPoint</Application>
  <PresentationFormat>Širokoúhlá obrazovka</PresentationFormat>
  <Paragraphs>108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13</vt:i4>
      </vt:variant>
    </vt:vector>
  </HeadingPairs>
  <TitlesOfParts>
    <vt:vector size="24" baseType="lpstr">
      <vt:lpstr>GT America LC Extended Medium</vt:lpstr>
      <vt:lpstr>GT America LC Regular</vt:lpstr>
      <vt:lpstr>GT America Extended Medium</vt:lpstr>
      <vt:lpstr>GT America LC Bold</vt:lpstr>
      <vt:lpstr>GT America Bold</vt:lpstr>
      <vt:lpstr>Gustan Bold</vt:lpstr>
      <vt:lpstr>Arial</vt:lpstr>
      <vt:lpstr>RÖDL (Rödl Green)</vt:lpstr>
      <vt:lpstr>RÖDL (Hunter Green)</vt:lpstr>
      <vt:lpstr>RÖDL (Poison Green)</vt:lpstr>
      <vt:lpstr>RÖDL (Light Matcha)</vt:lpstr>
      <vt:lpstr>Prezentace aplikace PowerPoint</vt:lpstr>
      <vt:lpstr>Právní ochrana důvěrnosti komunikace advokáta a klienta</vt:lpstr>
      <vt:lpstr>Od mlčenlivosti k důvěrnosti</vt:lpstr>
      <vt:lpstr>Ústavní rozměr ochrany</vt:lpstr>
      <vt:lpstr>Trestní řízení: Průlom v ochraně (§ 35a TŘ)</vt:lpstr>
      <vt:lpstr>Daňové řízení – „slepá skvrna v systému“</vt:lpstr>
      <vt:lpstr>Evropský standard ochrany</vt:lpstr>
      <vt:lpstr>Kauza Černý a ostatní proti ČR </vt:lpstr>
      <vt:lpstr>Rozsudek ESLP – kde ČR pochybila?</vt:lpstr>
      <vt:lpstr>Tři hlavní problémy českého práva</vt:lpstr>
      <vt:lpstr>A co dál?</vt:lpstr>
      <vt:lpstr>Kontaktní osoba</vt:lpstr>
      <vt:lpstr>Prezentace aplikace PowerPoint</vt:lpstr>
    </vt:vector>
  </TitlesOfParts>
  <Manager>Vorname Nachname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Stehnova, Magda</dc:creator>
  <dc:description>PowerPoint Template optimiert für die Windows Office Version 2016 und Office 365</dc:description>
  <cp:lastModifiedBy>Vojtěch Orlík</cp:lastModifiedBy>
  <cp:revision>43</cp:revision>
  <dcterms:created xsi:type="dcterms:W3CDTF">2025-11-10T17:54:08Z</dcterms:created>
  <dcterms:modified xsi:type="dcterms:W3CDTF">2026-04-28T07:12:45Z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0x010100D8D85775C8378B40AA554E854042D2A6</vt:lpwstr>
  </property>
</Properties>
</file>