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Gustan Bold" charset="1" panose="020B0504030301020103"/>
      <p:regular r:id="rId8"/>
    </p:embeddedFont>
    <p:embeddedFont>
      <p:font typeface="Arial" charset="1" panose="020B060402020202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3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2.xml"/><Relationship Id="rId5" Type="http://schemas.openxmlformats.org/officeDocument/2006/relationships/tableStyles" Target="tableStyles.xml"/><Relationship Id="rId10" Type="http://schemas.openxmlformats.org/officeDocument/2006/relationships/customXml" Target="../customXml/item1.xml"/><Relationship Id="rId4" Type="http://schemas.openxmlformats.org/officeDocument/2006/relationships/theme" Target="theme/theme1.xml"/><Relationship Id="rId9" Type="http://schemas.openxmlformats.org/officeDocument/2006/relationships/font" Target="fonts/font9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40899" y="6256832"/>
            <a:ext cx="3362458" cy="3233985"/>
          </a:xfrm>
          <a:custGeom>
            <a:avLst/>
            <a:gdLst/>
            <a:ahLst/>
            <a:cxnLst/>
            <a:rect r="r" b="b" t="t" l="l"/>
            <a:pathLst>
              <a:path h="3233985" w="3362458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478439" y="661433"/>
            <a:ext cx="5331123" cy="909666"/>
          </a:xfrm>
          <a:custGeom>
            <a:avLst/>
            <a:gdLst/>
            <a:ahLst/>
            <a:cxnLst/>
            <a:rect r="r" b="b" t="t" l="l"/>
            <a:pathLst>
              <a:path h="909666" w="5331123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604579" y="2580749"/>
            <a:ext cx="8863938" cy="1757601"/>
            <a:chOff x="0" y="0"/>
            <a:chExt cx="2735873" cy="54248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35873" cy="542487"/>
            </a:xfrm>
            <a:custGeom>
              <a:avLst/>
              <a:gdLst/>
              <a:ahLst/>
              <a:cxnLst/>
              <a:rect r="r" b="b" t="t" l="l"/>
              <a:pathLst>
                <a:path h="542487" w="2735873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sz="45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Daniel Pospíšil, Ph.D.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810808" y="5350525"/>
            <a:ext cx="8863938" cy="1757601"/>
            <a:chOff x="0" y="0"/>
            <a:chExt cx="2735873" cy="54248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35873" cy="542487"/>
            </a:xfrm>
            <a:custGeom>
              <a:avLst/>
              <a:gdLst/>
              <a:ahLst/>
              <a:cxnLst/>
              <a:rect r="r" b="b" t="t" l="l"/>
              <a:pathLst>
                <a:path h="542487" w="2735873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Možnosti využití AI v právní praxi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857946" y="8117776"/>
            <a:ext cx="8863938" cy="924655"/>
            <a:chOff x="0" y="0"/>
            <a:chExt cx="2735873" cy="2853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35873" cy="285397"/>
            </a:xfrm>
            <a:custGeom>
              <a:avLst/>
              <a:gdLst/>
              <a:ahLst/>
              <a:cxnLst/>
              <a:rect r="r" b="b" t="t" l="l"/>
              <a:pathLst>
                <a:path h="285397" w="2735873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Umělá inteligence, právo a bezpečí digitálního světa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5344787" y="7321441"/>
            <a:ext cx="674618" cy="796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25"/>
              </a:lnSpc>
            </a:pPr>
            <a:r>
              <a:rPr lang="en-US" sz="885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40899" y="6256832"/>
            <a:ext cx="3362458" cy="3233985"/>
          </a:xfrm>
          <a:custGeom>
            <a:avLst/>
            <a:gdLst/>
            <a:ahLst/>
            <a:cxnLst/>
            <a:rect r="r" b="b" t="t" l="l"/>
            <a:pathLst>
              <a:path h="3233985" w="3362458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3162298" y="3965637"/>
            <a:ext cx="8863938" cy="1757601"/>
            <a:chOff x="0" y="0"/>
            <a:chExt cx="2735873" cy="54248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735873" cy="542487"/>
            </a:xfrm>
            <a:custGeom>
              <a:avLst/>
              <a:gdLst/>
              <a:ahLst/>
              <a:cxnLst/>
              <a:rect r="r" b="b" t="t" l="l"/>
              <a:pathLst>
                <a:path h="542487" w="2735873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sz="45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4712031" y="8117776"/>
            <a:ext cx="8863938" cy="924655"/>
            <a:chOff x="0" y="0"/>
            <a:chExt cx="2735873" cy="28539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735873" cy="285397"/>
            </a:xfrm>
            <a:custGeom>
              <a:avLst/>
              <a:gdLst/>
              <a:ahLst/>
              <a:cxnLst/>
              <a:rect r="r" b="b" t="t" l="l"/>
              <a:pathLst>
                <a:path h="285397" w="2735873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5344787" y="7321441"/>
            <a:ext cx="674618" cy="796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25"/>
              </a:lnSpc>
            </a:pPr>
            <a:r>
              <a:rPr lang="en-US" sz="885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478439" y="661433"/>
            <a:ext cx="5331123" cy="909666"/>
          </a:xfrm>
          <a:custGeom>
            <a:avLst/>
            <a:gdLst/>
            <a:ahLst/>
            <a:cxnLst/>
            <a:rect r="r" b="b" t="t" l="l"/>
            <a:pathLst>
              <a:path h="909666" w="5331123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8F15D969DE8B42838DC3B83779A8A0" ma:contentTypeVersion="16" ma:contentTypeDescription="Vytvoří nový dokument" ma:contentTypeScope="" ma:versionID="637738796a0203963f3dbab6fcd4d8f8">
  <xsd:schema xmlns:xsd="http://www.w3.org/2001/XMLSchema" xmlns:xs="http://www.w3.org/2001/XMLSchema" xmlns:p="http://schemas.microsoft.com/office/2006/metadata/properties" xmlns:ns2="14d15e34-3ea8-4845-9360-1803cf033424" xmlns:ns3="5c37b84e-c9d7-48ae-ba84-225fbbf7e654" targetNamespace="http://schemas.microsoft.com/office/2006/metadata/properties" ma:root="true" ma:fieldsID="8bfd246a0482a469392d8825ecfa6ea6" ns2:_="" ns3:_="">
    <xsd:import namespace="14d15e34-3ea8-4845-9360-1803cf033424"/>
    <xsd:import namespace="5c37b84e-c9d7-48ae-ba84-225fbbf7e6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kdjfv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d15e34-3ea8-4845-9360-1803cf0334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71b5da3a-6582-4550-bce2-bcaaf8c9b1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kdjfv" ma:index="23" nillable="true" ma:displayName="kdjfv" ma:default="1" ma:format="Dropdown" ma:internalName="kdjfv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7b84e-c9d7-48ae-ba84-225fbbf7e65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1f13bb7-9c9f-4daf-a6ec-c9f9d4e14ac4}" ma:internalName="TaxCatchAll" ma:showField="CatchAllData" ma:web="5c37b84e-c9d7-48ae-ba84-225fbbf7e6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37b84e-c9d7-48ae-ba84-225fbbf7e654" xsi:nil="true"/>
    <lcf76f155ced4ddcb4097134ff3c332f xmlns="14d15e34-3ea8-4845-9360-1803cf033424">
      <Terms xmlns="http://schemas.microsoft.com/office/infopath/2007/PartnerControls"/>
    </lcf76f155ced4ddcb4097134ff3c332f>
    <kdjfv xmlns="14d15e34-3ea8-4845-9360-1803cf033424">true</kdjfv>
  </documentManagement>
</p:properties>
</file>

<file path=customXml/itemProps1.xml><?xml version="1.0" encoding="utf-8"?>
<ds:datastoreItem xmlns:ds="http://schemas.openxmlformats.org/officeDocument/2006/customXml" ds:itemID="{DE2C7137-5892-4A1A-B565-B246887C814F}"/>
</file>

<file path=customXml/itemProps2.xml><?xml version="1.0" encoding="utf-8"?>
<ds:datastoreItem xmlns:ds="http://schemas.openxmlformats.org/officeDocument/2006/customXml" ds:itemID="{87328528-7C44-4656-B9F2-64FD88DFF48E}"/>
</file>

<file path=customXml/itemProps3.xml><?xml version="1.0" encoding="utf-8"?>
<ds:datastoreItem xmlns:ds="http://schemas.openxmlformats.org/officeDocument/2006/customXml" ds:itemID="{08F10599-0A4C-4B1B-9DBE-22AABF6AFBC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D2_03_POSPÍŠIL_DANIEL_Možnosti_využití_AI_v_právní_praxi</dc:title>
  <cp:revision>1</cp:revision>
  <dcterms:created xsi:type="dcterms:W3CDTF">2006-08-16T00:00:00Z</dcterms:created>
  <dcterms:modified xsi:type="dcterms:W3CDTF">2011-08-01T06:04:30Z</dcterms:modified>
  <dc:identifier>DAHG09lxark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0x010100CD8F15D969DE8B42838DC3B83779A8A0</vt:lpwstr>
  </property>
</Properties>
</file>